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9" r:id="rId3"/>
    <p:sldId id="272" r:id="rId4"/>
    <p:sldId id="282" r:id="rId5"/>
    <p:sldId id="274" r:id="rId6"/>
    <p:sldId id="275" r:id="rId7"/>
    <p:sldId id="279" r:id="rId8"/>
    <p:sldId id="280" r:id="rId9"/>
    <p:sldId id="283" r:id="rId10"/>
    <p:sldId id="273" r:id="rId11"/>
    <p:sldId id="284" r:id="rId12"/>
    <p:sldId id="277" r:id="rId13"/>
    <p:sldId id="263" r:id="rId14"/>
    <p:sldId id="258" r:id="rId15"/>
    <p:sldId id="270" r:id="rId16"/>
    <p:sldId id="271" r:id="rId17"/>
    <p:sldId id="25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A7001B-1E49-456E-87F1-F6F0BD385A46}" v="25" dt="2022-02-02T19:54:28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Manis" userId="88af51049543f108" providerId="LiveId" clId="{19A7001B-1E49-456E-87F1-F6F0BD385A46}"/>
    <pc:docChg chg="undo custSel addSld delSld modSld">
      <pc:chgData name="Erik Manis" userId="88af51049543f108" providerId="LiveId" clId="{19A7001B-1E49-456E-87F1-F6F0BD385A46}" dt="2022-02-02T19:54:38.001" v="833" actId="26606"/>
      <pc:docMkLst>
        <pc:docMk/>
      </pc:docMkLst>
      <pc:sldChg chg="addSp delSp modSp mod">
        <pc:chgData name="Erik Manis" userId="88af51049543f108" providerId="LiveId" clId="{19A7001B-1E49-456E-87F1-F6F0BD385A46}" dt="2022-02-02T19:38:00.244" v="773" actId="1076"/>
        <pc:sldMkLst>
          <pc:docMk/>
          <pc:sldMk cId="1892619025" sldId="258"/>
        </pc:sldMkLst>
        <pc:spChg chg="add del mod">
          <ac:chgData name="Erik Manis" userId="88af51049543f108" providerId="LiveId" clId="{19A7001B-1E49-456E-87F1-F6F0BD385A46}" dt="2022-02-02T18:53:28.120" v="71" actId="478"/>
          <ac:spMkLst>
            <pc:docMk/>
            <pc:sldMk cId="1892619025" sldId="258"/>
            <ac:spMk id="4" creationId="{B6DE0166-D6D1-4B36-9F41-A1E715875CCE}"/>
          </ac:spMkLst>
        </pc:spChg>
        <pc:picChg chg="add del mod">
          <ac:chgData name="Erik Manis" userId="88af51049543f108" providerId="LiveId" clId="{19A7001B-1E49-456E-87F1-F6F0BD385A46}" dt="2022-02-02T19:37:37.192" v="768" actId="478"/>
          <ac:picMkLst>
            <pc:docMk/>
            <pc:sldMk cId="1892619025" sldId="258"/>
            <ac:picMk id="8" creationId="{6ED2C22F-CC6E-44B7-8AC3-89108FA6FBAD}"/>
          </ac:picMkLst>
        </pc:picChg>
        <pc:picChg chg="del">
          <ac:chgData name="Erik Manis" userId="88af51049543f108" providerId="LiveId" clId="{19A7001B-1E49-456E-87F1-F6F0BD385A46}" dt="2022-02-02T18:53:24.604" v="70" actId="478"/>
          <ac:picMkLst>
            <pc:docMk/>
            <pc:sldMk cId="1892619025" sldId="258"/>
            <ac:picMk id="9" creationId="{9C8115FC-238D-4AFD-9338-E6CDF7174CF6}"/>
          </ac:picMkLst>
        </pc:picChg>
        <pc:picChg chg="add mod">
          <ac:chgData name="Erik Manis" userId="88af51049543f108" providerId="LiveId" clId="{19A7001B-1E49-456E-87F1-F6F0BD385A46}" dt="2022-02-02T19:38:00.244" v="773" actId="1076"/>
          <ac:picMkLst>
            <pc:docMk/>
            <pc:sldMk cId="1892619025" sldId="258"/>
            <ac:picMk id="11" creationId="{8E420397-32CD-419D-9C61-CD86F312FFF4}"/>
          </ac:picMkLst>
        </pc:picChg>
      </pc:sldChg>
      <pc:sldChg chg="addSp delSp modSp mod">
        <pc:chgData name="Erik Manis" userId="88af51049543f108" providerId="LiveId" clId="{19A7001B-1E49-456E-87F1-F6F0BD385A46}" dt="2022-02-02T18:49:19.193" v="49" actId="14100"/>
        <pc:sldMkLst>
          <pc:docMk/>
          <pc:sldMk cId="2941728858" sldId="263"/>
        </pc:sldMkLst>
        <pc:spChg chg="mod ord">
          <ac:chgData name="Erik Manis" userId="88af51049543f108" providerId="LiveId" clId="{19A7001B-1E49-456E-87F1-F6F0BD385A46}" dt="2022-02-02T18:49:19.193" v="49" actId="14100"/>
          <ac:spMkLst>
            <pc:docMk/>
            <pc:sldMk cId="2941728858" sldId="263"/>
            <ac:spMk id="14" creationId="{6F182BAF-680B-4F1C-AB5F-6C72BD64B14F}"/>
          </ac:spMkLst>
        </pc:spChg>
        <pc:picChg chg="del">
          <ac:chgData name="Erik Manis" userId="88af51049543f108" providerId="LiveId" clId="{19A7001B-1E49-456E-87F1-F6F0BD385A46}" dt="2022-02-02T18:47:10.394" v="36" actId="478"/>
          <ac:picMkLst>
            <pc:docMk/>
            <pc:sldMk cId="2941728858" sldId="263"/>
            <ac:picMk id="4" creationId="{C4E278DC-AD39-4BA3-8EEF-B89D66BBF443}"/>
          </ac:picMkLst>
        </pc:picChg>
        <pc:picChg chg="add mod">
          <ac:chgData name="Erik Manis" userId="88af51049543f108" providerId="LiveId" clId="{19A7001B-1E49-456E-87F1-F6F0BD385A46}" dt="2022-02-02T18:48:34.768" v="44" actId="1076"/>
          <ac:picMkLst>
            <pc:docMk/>
            <pc:sldMk cId="2941728858" sldId="263"/>
            <ac:picMk id="5" creationId="{96343D97-FC1C-45C8-8E1B-C76FE2EF008A}"/>
          </ac:picMkLst>
        </pc:picChg>
        <pc:picChg chg="del">
          <ac:chgData name="Erik Manis" userId="88af51049543f108" providerId="LiveId" clId="{19A7001B-1E49-456E-87F1-F6F0BD385A46}" dt="2022-02-02T18:47:11.661" v="37" actId="478"/>
          <ac:picMkLst>
            <pc:docMk/>
            <pc:sldMk cId="2941728858" sldId="263"/>
            <ac:picMk id="6" creationId="{4383E163-5A97-4D16-ACF8-6B8F5636C204}"/>
          </ac:picMkLst>
        </pc:picChg>
      </pc:sldChg>
      <pc:sldChg chg="addSp delSp modSp mod">
        <pc:chgData name="Erik Manis" userId="88af51049543f108" providerId="LiveId" clId="{19A7001B-1E49-456E-87F1-F6F0BD385A46}" dt="2022-02-02T18:52:40.099" v="69" actId="1076"/>
        <pc:sldMkLst>
          <pc:docMk/>
          <pc:sldMk cId="1978831218" sldId="270"/>
        </pc:sldMkLst>
        <pc:spChg chg="mod">
          <ac:chgData name="Erik Manis" userId="88af51049543f108" providerId="LiveId" clId="{19A7001B-1E49-456E-87F1-F6F0BD385A46}" dt="2022-02-02T18:52:40.099" v="69" actId="1076"/>
          <ac:spMkLst>
            <pc:docMk/>
            <pc:sldMk cId="1978831218" sldId="270"/>
            <ac:spMk id="3" creationId="{374F1D9D-4F5C-4ABA-8E17-FCAAB7F2944C}"/>
          </ac:spMkLst>
        </pc:spChg>
        <pc:spChg chg="add del mod">
          <ac:chgData name="Erik Manis" userId="88af51049543f108" providerId="LiveId" clId="{19A7001B-1E49-456E-87F1-F6F0BD385A46}" dt="2022-02-02T18:51:38.678" v="59" actId="478"/>
          <ac:spMkLst>
            <pc:docMk/>
            <pc:sldMk cId="1978831218" sldId="270"/>
            <ac:spMk id="8" creationId="{D2452767-B389-4EB2-88A5-DF886573E93D}"/>
          </ac:spMkLst>
        </pc:spChg>
        <pc:picChg chg="del">
          <ac:chgData name="Erik Manis" userId="88af51049543f108" providerId="LiveId" clId="{19A7001B-1E49-456E-87F1-F6F0BD385A46}" dt="2022-02-02T18:51:36.722" v="58" actId="478"/>
          <ac:picMkLst>
            <pc:docMk/>
            <pc:sldMk cId="1978831218" sldId="270"/>
            <ac:picMk id="5" creationId="{AEF08F5E-AA27-4236-850E-0811AE8844A3}"/>
          </ac:picMkLst>
        </pc:picChg>
        <pc:picChg chg="add mod">
          <ac:chgData name="Erik Manis" userId="88af51049543f108" providerId="LiveId" clId="{19A7001B-1E49-456E-87F1-F6F0BD385A46}" dt="2022-02-02T18:52:32.844" v="68" actId="1076"/>
          <ac:picMkLst>
            <pc:docMk/>
            <pc:sldMk cId="1978831218" sldId="270"/>
            <ac:picMk id="11" creationId="{338D023D-A125-4D9F-965E-673EECDCE4AC}"/>
          </ac:picMkLst>
        </pc:picChg>
      </pc:sldChg>
      <pc:sldChg chg="addSp delSp modSp mod">
        <pc:chgData name="Erik Manis" userId="88af51049543f108" providerId="LiveId" clId="{19A7001B-1E49-456E-87F1-F6F0BD385A46}" dt="2022-02-02T18:51:08.320" v="57" actId="1076"/>
        <pc:sldMkLst>
          <pc:docMk/>
          <pc:sldMk cId="3479068332" sldId="271"/>
        </pc:sldMkLst>
        <pc:spChg chg="add del mod">
          <ac:chgData name="Erik Manis" userId="88af51049543f108" providerId="LiveId" clId="{19A7001B-1E49-456E-87F1-F6F0BD385A46}" dt="2022-02-02T18:50:47.452" v="51" actId="478"/>
          <ac:spMkLst>
            <pc:docMk/>
            <pc:sldMk cId="3479068332" sldId="271"/>
            <ac:spMk id="4" creationId="{FECCEDF9-55C3-4B15-841C-FDAC7AE8F464}"/>
          </ac:spMkLst>
        </pc:spChg>
        <pc:picChg chg="del">
          <ac:chgData name="Erik Manis" userId="88af51049543f108" providerId="LiveId" clId="{19A7001B-1E49-456E-87F1-F6F0BD385A46}" dt="2022-02-02T18:50:42.763" v="50" actId="478"/>
          <ac:picMkLst>
            <pc:docMk/>
            <pc:sldMk cId="3479068332" sldId="271"/>
            <ac:picMk id="5" creationId="{694681FE-A37D-4DE5-A6DE-2515EB0712D5}"/>
          </ac:picMkLst>
        </pc:picChg>
        <pc:picChg chg="add mod">
          <ac:chgData name="Erik Manis" userId="88af51049543f108" providerId="LiveId" clId="{19A7001B-1E49-456E-87F1-F6F0BD385A46}" dt="2022-02-02T18:51:08.320" v="57" actId="1076"/>
          <ac:picMkLst>
            <pc:docMk/>
            <pc:sldMk cId="3479068332" sldId="271"/>
            <ac:picMk id="11" creationId="{D31F8C14-544C-4C23-8782-450D7D6A59DA}"/>
          </ac:picMkLst>
        </pc:picChg>
      </pc:sldChg>
      <pc:sldChg chg="addSp delSp modSp mod">
        <pc:chgData name="Erik Manis" userId="88af51049543f108" providerId="LiveId" clId="{19A7001B-1E49-456E-87F1-F6F0BD385A46}" dt="2022-02-02T19:27:28.553" v="767" actId="26606"/>
        <pc:sldMkLst>
          <pc:docMk/>
          <pc:sldMk cId="2909048310" sldId="272"/>
        </pc:sldMkLst>
        <pc:spChg chg="mod">
          <ac:chgData name="Erik Manis" userId="88af51049543f108" providerId="LiveId" clId="{19A7001B-1E49-456E-87F1-F6F0BD385A46}" dt="2022-02-02T17:30:35.797" v="9" actId="20577"/>
          <ac:spMkLst>
            <pc:docMk/>
            <pc:sldMk cId="2909048310" sldId="272"/>
            <ac:spMk id="3" creationId="{F38787CF-E34F-434A-88EB-F854CA168C88}"/>
          </ac:spMkLst>
        </pc:spChg>
        <pc:spChg chg="mod">
          <ac:chgData name="Erik Manis" userId="88af51049543f108" providerId="LiveId" clId="{19A7001B-1E49-456E-87F1-F6F0BD385A46}" dt="2022-02-02T17:30:51.132" v="14" actId="26606"/>
          <ac:spMkLst>
            <pc:docMk/>
            <pc:sldMk cId="2909048310" sldId="272"/>
            <ac:spMk id="4" creationId="{24B6F35E-3464-40B1-9ADD-8CC3CEE8D694}"/>
          </ac:spMkLst>
        </pc:spChg>
        <pc:spChg chg="mod">
          <ac:chgData name="Erik Manis" userId="88af51049543f108" providerId="LiveId" clId="{19A7001B-1E49-456E-87F1-F6F0BD385A46}" dt="2022-02-02T17:30:51.132" v="14" actId="26606"/>
          <ac:spMkLst>
            <pc:docMk/>
            <pc:sldMk cId="2909048310" sldId="272"/>
            <ac:spMk id="5" creationId="{4D22F2C5-A1C5-4698-8F8C-30ACEF1CF019}"/>
          </ac:spMkLst>
        </pc:spChg>
        <pc:spChg chg="del">
          <ac:chgData name="Erik Manis" userId="88af51049543f108" providerId="LiveId" clId="{19A7001B-1E49-456E-87F1-F6F0BD385A46}" dt="2022-02-02T17:30:51.132" v="14" actId="26606"/>
          <ac:spMkLst>
            <pc:docMk/>
            <pc:sldMk cId="2909048310" sldId="272"/>
            <ac:spMk id="35" creationId="{8D06CE56-3881-4ADA-8CEF-D18B02C242A3}"/>
          </ac:spMkLst>
        </pc:spChg>
        <pc:spChg chg="del">
          <ac:chgData name="Erik Manis" userId="88af51049543f108" providerId="LiveId" clId="{19A7001B-1E49-456E-87F1-F6F0BD385A46}" dt="2022-02-02T17:30:51.132" v="14" actId="26606"/>
          <ac:spMkLst>
            <pc:docMk/>
            <pc:sldMk cId="2909048310" sldId="272"/>
            <ac:spMk id="36" creationId="{79F3C543-62EC-4433-9C93-A2CD8764E9B4}"/>
          </ac:spMkLst>
        </pc:spChg>
        <pc:spChg chg="del">
          <ac:chgData name="Erik Manis" userId="88af51049543f108" providerId="LiveId" clId="{19A7001B-1E49-456E-87F1-F6F0BD385A46}" dt="2022-02-02T17:30:51.132" v="14" actId="26606"/>
          <ac:spMkLst>
            <pc:docMk/>
            <pc:sldMk cId="2909048310" sldId="272"/>
            <ac:spMk id="37" creationId="{68AF5748-FED8-45BA-8631-26D1D10F3246}"/>
          </ac:spMkLst>
        </pc:spChg>
        <pc:spChg chg="del">
          <ac:chgData name="Erik Manis" userId="88af51049543f108" providerId="LiveId" clId="{19A7001B-1E49-456E-87F1-F6F0BD385A46}" dt="2022-02-02T17:30:51.132" v="14" actId="26606"/>
          <ac:spMkLst>
            <pc:docMk/>
            <pc:sldMk cId="2909048310" sldId="272"/>
            <ac:spMk id="38" creationId="{AF2F604E-43BE-4DC3-B983-E071523364F8}"/>
          </ac:spMkLst>
        </pc:spChg>
        <pc:spChg chg="del">
          <ac:chgData name="Erik Manis" userId="88af51049543f108" providerId="LiveId" clId="{19A7001B-1E49-456E-87F1-F6F0BD385A46}" dt="2022-02-02T17:30:51.132" v="14" actId="26606"/>
          <ac:spMkLst>
            <pc:docMk/>
            <pc:sldMk cId="2909048310" sldId="272"/>
            <ac:spMk id="39" creationId="{08C9B587-E65E-4B52-B37C-ABEBB6E87928}"/>
          </ac:spMkLst>
        </pc:spChg>
        <pc:spChg chg="add del">
          <ac:chgData name="Erik Manis" userId="88af51049543f108" providerId="LiveId" clId="{19A7001B-1E49-456E-87F1-F6F0BD385A46}" dt="2022-02-02T19:24:05.078" v="741" actId="26606"/>
          <ac:spMkLst>
            <pc:docMk/>
            <pc:sldMk cId="2909048310" sldId="272"/>
            <ac:spMk id="44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9:24:05.078" v="741" actId="26606"/>
          <ac:spMkLst>
            <pc:docMk/>
            <pc:sldMk cId="2909048310" sldId="272"/>
            <ac:spMk id="46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9:24:05.078" v="741" actId="26606"/>
          <ac:spMkLst>
            <pc:docMk/>
            <pc:sldMk cId="2909048310" sldId="272"/>
            <ac:spMk id="48" creationId="{68AF5748-FED8-45BA-8631-26D1D10F3246}"/>
          </ac:spMkLst>
        </pc:spChg>
        <pc:spChg chg="add del">
          <ac:chgData name="Erik Manis" userId="88af51049543f108" providerId="LiveId" clId="{19A7001B-1E49-456E-87F1-F6F0BD385A46}" dt="2022-02-02T19:24:05.078" v="741" actId="26606"/>
          <ac:spMkLst>
            <pc:docMk/>
            <pc:sldMk cId="2909048310" sldId="272"/>
            <ac:spMk id="50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9:24:05.078" v="741" actId="26606"/>
          <ac:spMkLst>
            <pc:docMk/>
            <pc:sldMk cId="2909048310" sldId="272"/>
            <ac:spMk id="52" creationId="{08C9B587-E65E-4B52-B37C-ABEBB6E87928}"/>
          </ac:spMkLst>
        </pc:spChg>
        <pc:spChg chg="add del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57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59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61" creationId="{68AF5748-FED8-45BA-8631-26D1D10F3246}"/>
          </ac:spMkLst>
        </pc:spChg>
        <pc:spChg chg="add del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63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65" creationId="{08C9B587-E65E-4B52-B37C-ABEBB6E87928}"/>
          </ac:spMkLst>
        </pc:spChg>
        <pc:spChg chg="add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70" creationId="{8D06CE56-3881-4ADA-8CEF-D18B02C242A3}"/>
          </ac:spMkLst>
        </pc:spChg>
        <pc:spChg chg="add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72" creationId="{79F3C543-62EC-4433-9C93-A2CD8764E9B4}"/>
          </ac:spMkLst>
        </pc:spChg>
        <pc:spChg chg="add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74" creationId="{68AF5748-FED8-45BA-8631-26D1D10F3246}"/>
          </ac:spMkLst>
        </pc:spChg>
        <pc:spChg chg="add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76" creationId="{AF2F604E-43BE-4DC3-B983-E071523364F8}"/>
          </ac:spMkLst>
        </pc:spChg>
        <pc:spChg chg="add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78" creationId="{08C9B587-E65E-4B52-B37C-ABEBB6E87928}"/>
          </ac:spMkLst>
        </pc:spChg>
        <pc:picChg chg="add del mod ord">
          <ac:chgData name="Erik Manis" userId="88af51049543f108" providerId="LiveId" clId="{19A7001B-1E49-456E-87F1-F6F0BD385A46}" dt="2022-02-02T19:27:18.941" v="763" actId="478"/>
          <ac:picMkLst>
            <pc:docMk/>
            <pc:sldMk cId="2909048310" sldId="272"/>
            <ac:picMk id="7" creationId="{909DB759-38C7-4FB2-BB35-331DC1421B04}"/>
          </ac:picMkLst>
        </pc:picChg>
        <pc:picChg chg="del">
          <ac:chgData name="Erik Manis" userId="88af51049543f108" providerId="LiveId" clId="{19A7001B-1E49-456E-87F1-F6F0BD385A46}" dt="2022-02-02T17:30:38.969" v="10" actId="478"/>
          <ac:picMkLst>
            <pc:docMk/>
            <pc:sldMk cId="2909048310" sldId="272"/>
            <ac:picMk id="7" creationId="{9EF3B197-2529-41FA-BC3D-B8E25FB76797}"/>
          </ac:picMkLst>
        </pc:picChg>
        <pc:picChg chg="add del mod ord">
          <ac:chgData name="Erik Manis" userId="88af51049543f108" providerId="LiveId" clId="{19A7001B-1E49-456E-87F1-F6F0BD385A46}" dt="2022-02-02T19:23:53.976" v="737" actId="478"/>
          <ac:picMkLst>
            <pc:docMk/>
            <pc:sldMk cId="2909048310" sldId="272"/>
            <ac:picMk id="8" creationId="{334459D2-A02B-4DF1-B488-4DDEDAFEA347}"/>
          </ac:picMkLst>
        </pc:picChg>
        <pc:picChg chg="add mod ord">
          <ac:chgData name="Erik Manis" userId="88af51049543f108" providerId="LiveId" clId="{19A7001B-1E49-456E-87F1-F6F0BD385A46}" dt="2022-02-02T19:27:28.553" v="767" actId="26606"/>
          <ac:picMkLst>
            <pc:docMk/>
            <pc:sldMk cId="2909048310" sldId="272"/>
            <ac:picMk id="10" creationId="{06EA68DC-C9D9-42AA-89AB-A66904D97E5F}"/>
          </ac:picMkLst>
        </pc:picChg>
      </pc:sldChg>
      <pc:sldChg chg="addSp delSp modSp mod addAnim delAnim">
        <pc:chgData name="Erik Manis" userId="88af51049543f108" providerId="LiveId" clId="{19A7001B-1E49-456E-87F1-F6F0BD385A46}" dt="2022-02-02T19:47:07.542" v="801" actId="26606"/>
        <pc:sldMkLst>
          <pc:docMk/>
          <pc:sldMk cId="2086654361" sldId="273"/>
        </pc:sldMkLst>
        <pc:spChg chg="mo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2" creationId="{176630BE-B2CD-4315-B187-0E55B8DE490D}"/>
          </ac:spMkLst>
        </pc:spChg>
        <pc:spChg chg="del">
          <ac:chgData name="Erik Manis" userId="88af51049543f108" providerId="LiveId" clId="{19A7001B-1E49-456E-87F1-F6F0BD385A46}" dt="2022-02-02T19:45:03.631" v="782" actId="478"/>
          <ac:spMkLst>
            <pc:docMk/>
            <pc:sldMk cId="2086654361" sldId="273"/>
            <ac:spMk id="3" creationId="{4CF04D1E-881D-41DB-A2ED-846D490D6FF0}"/>
          </ac:spMkLst>
        </pc:spChg>
        <pc:spChg chg="mo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4" creationId="{34ABAFFD-EC79-41CB-BF61-6F44AE15D414}"/>
          </ac:spMkLst>
        </pc:spChg>
        <pc:spChg chg="mo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6" creationId="{E816B3EC-23F6-42E4-8F67-EF353FC2D5F9}"/>
          </ac:spMkLst>
        </pc:spChg>
        <pc:spChg chg="add del mod">
          <ac:chgData name="Erik Manis" userId="88af51049543f108" providerId="LiveId" clId="{19A7001B-1E49-456E-87F1-F6F0BD385A46}" dt="2022-02-02T19:45:08.659" v="783" actId="478"/>
          <ac:spMkLst>
            <pc:docMk/>
            <pc:sldMk cId="2086654361" sldId="273"/>
            <ac:spMk id="10" creationId="{E1AFD55D-CEF6-4E9B-9A2B-8B8F208E7E47}"/>
          </ac:spMkLst>
        </pc:spChg>
        <pc:spChg chg="add del">
          <ac:chgData name="Erik Manis" userId="88af51049543f108" providerId="LiveId" clId="{19A7001B-1E49-456E-87F1-F6F0BD385A46}" dt="2022-02-02T19:46:32.642" v="795" actId="26606"/>
          <ac:spMkLst>
            <pc:docMk/>
            <pc:sldMk cId="2086654361" sldId="273"/>
            <ac:spMk id="16" creationId="{385E1BDC-A9B0-4A87-82E3-F3187F69A802}"/>
          </ac:spMkLst>
        </pc:spChg>
        <pc:spChg chg="add del">
          <ac:chgData name="Erik Manis" userId="88af51049543f108" providerId="LiveId" clId="{19A7001B-1E49-456E-87F1-F6F0BD385A46}" dt="2022-02-02T19:46:32.642" v="795" actId="26606"/>
          <ac:spMkLst>
            <pc:docMk/>
            <pc:sldMk cId="2086654361" sldId="273"/>
            <ac:spMk id="18" creationId="{0990C621-3B8B-4820-8328-D47EF7CE823C}"/>
          </ac:spMkLst>
        </pc:spChg>
        <pc:spChg chg="add del">
          <ac:chgData name="Erik Manis" userId="88af51049543f108" providerId="LiveId" clId="{19A7001B-1E49-456E-87F1-F6F0BD385A46}" dt="2022-02-02T19:46:32.642" v="795" actId="26606"/>
          <ac:spMkLst>
            <pc:docMk/>
            <pc:sldMk cId="2086654361" sldId="273"/>
            <ac:spMk id="20" creationId="{C1A2385B-1D2A-4E17-84FA-6CB7F0AAE473}"/>
          </ac:spMkLst>
        </pc:spChg>
        <pc:spChg chg="add del">
          <ac:chgData name="Erik Manis" userId="88af51049543f108" providerId="LiveId" clId="{19A7001B-1E49-456E-87F1-F6F0BD385A46}" dt="2022-02-02T19:46:32.642" v="795" actId="26606"/>
          <ac:spMkLst>
            <pc:docMk/>
            <pc:sldMk cId="2086654361" sldId="273"/>
            <ac:spMk id="22" creationId="{5E791F2F-79DB-4CC0-9FA1-001E3E91E8B7}"/>
          </ac:spMkLst>
        </pc:spChg>
        <pc:spChg chg="add del">
          <ac:chgData name="Erik Manis" userId="88af51049543f108" providerId="LiveId" clId="{19A7001B-1E49-456E-87F1-F6F0BD385A46}" dt="2022-02-02T19:46:26.058" v="792" actId="26606"/>
          <ac:spMkLst>
            <pc:docMk/>
            <pc:sldMk cId="2086654361" sldId="273"/>
            <ac:spMk id="27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9:46:26.058" v="792" actId="26606"/>
          <ac:spMkLst>
            <pc:docMk/>
            <pc:sldMk cId="2086654361" sldId="273"/>
            <ac:spMk id="29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9:46:26.058" v="792" actId="26606"/>
          <ac:spMkLst>
            <pc:docMk/>
            <pc:sldMk cId="2086654361" sldId="273"/>
            <ac:spMk id="31" creationId="{3BE40A06-F20A-4590-B20B-34C50D338AE3}"/>
          </ac:spMkLst>
        </pc:spChg>
        <pc:spChg chg="add del">
          <ac:chgData name="Erik Manis" userId="88af51049543f108" providerId="LiveId" clId="{19A7001B-1E49-456E-87F1-F6F0BD385A46}" dt="2022-02-02T19:46:26.058" v="792" actId="26606"/>
          <ac:spMkLst>
            <pc:docMk/>
            <pc:sldMk cId="2086654361" sldId="273"/>
            <ac:spMk id="33" creationId="{A3473CF9-37EB-43E7-89EF-D2D1C53D1DAC}"/>
          </ac:spMkLst>
        </pc:spChg>
        <pc:spChg chg="add del">
          <ac:chgData name="Erik Manis" userId="88af51049543f108" providerId="LiveId" clId="{19A7001B-1E49-456E-87F1-F6F0BD385A46}" dt="2022-02-02T19:46:26.058" v="792" actId="26606"/>
          <ac:spMkLst>
            <pc:docMk/>
            <pc:sldMk cId="2086654361" sldId="273"/>
            <ac:spMk id="35" creationId="{586B4EF9-43BA-4655-A6FF-1D8E21574C95}"/>
          </ac:spMkLst>
        </pc:spChg>
        <pc:spChg chg="add del">
          <ac:chgData name="Erik Manis" userId="88af51049543f108" providerId="LiveId" clId="{19A7001B-1E49-456E-87F1-F6F0BD385A46}" dt="2022-02-02T19:46:32.627" v="794" actId="26606"/>
          <ac:spMkLst>
            <pc:docMk/>
            <pc:sldMk cId="2086654361" sldId="273"/>
            <ac:spMk id="37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9:46:32.627" v="794" actId="26606"/>
          <ac:spMkLst>
            <pc:docMk/>
            <pc:sldMk cId="2086654361" sldId="273"/>
            <ac:spMk id="38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9:46:32.627" v="794" actId="26606"/>
          <ac:spMkLst>
            <pc:docMk/>
            <pc:sldMk cId="2086654361" sldId="273"/>
            <ac:spMk id="39" creationId="{D7D12574-25F0-4BB1-AA48-9DE7527AF5F4}"/>
          </ac:spMkLst>
        </pc:spChg>
        <pc:spChg chg="add del">
          <ac:chgData name="Erik Manis" userId="88af51049543f108" providerId="LiveId" clId="{19A7001B-1E49-456E-87F1-F6F0BD385A46}" dt="2022-02-02T19:46:32.627" v="794" actId="26606"/>
          <ac:spMkLst>
            <pc:docMk/>
            <pc:sldMk cId="2086654361" sldId="273"/>
            <ac:spMk id="40" creationId="{A3473CF9-37EB-43E7-89EF-D2D1C53D1DAC}"/>
          </ac:spMkLst>
        </pc:spChg>
        <pc:spChg chg="add del">
          <ac:chgData name="Erik Manis" userId="88af51049543f108" providerId="LiveId" clId="{19A7001B-1E49-456E-87F1-F6F0BD385A46}" dt="2022-02-02T19:46:32.627" v="794" actId="26606"/>
          <ac:spMkLst>
            <pc:docMk/>
            <pc:sldMk cId="2086654361" sldId="273"/>
            <ac:spMk id="41" creationId="{586B4EF9-43BA-4655-A6FF-1D8E21574C95}"/>
          </ac:spMkLst>
        </pc:spChg>
        <pc:spChg chg="add del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43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44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45" creationId="{7BBD5B30-C741-4E67-AFD8-17917090ABCC}"/>
          </ac:spMkLst>
        </pc:spChg>
        <pc:spChg chg="add del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46" creationId="{189BBEAA-BB93-4878-8C95-3C8AADE2E0C5}"/>
          </ac:spMkLst>
        </pc:spChg>
        <pc:spChg chg="add del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47" creationId="{D529C0C6-AAEB-4982-A9E6-BC6A8B2AEFB2}"/>
          </ac:spMkLst>
        </pc:spChg>
        <pc:spChg chg="add del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48" creationId="{80D36F24-5EC0-4A09-9836-6580E1D4B823}"/>
          </ac:spMkLst>
        </pc:spChg>
        <pc:spChg chg="add del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49" creationId="{7C0B334E-66E0-442A-8306-19629EC2DC59}"/>
          </ac:spMkLst>
        </pc:spChg>
        <pc:spChg chg="add del">
          <ac:chgData name="Erik Manis" userId="88af51049543f108" providerId="LiveId" clId="{19A7001B-1E49-456E-87F1-F6F0BD385A46}" dt="2022-02-02T19:47:07.528" v="800" actId="26606"/>
          <ac:spMkLst>
            <pc:docMk/>
            <pc:sldMk cId="2086654361" sldId="273"/>
            <ac:spMk id="54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9:47:07.528" v="800" actId="26606"/>
          <ac:spMkLst>
            <pc:docMk/>
            <pc:sldMk cId="2086654361" sldId="273"/>
            <ac:spMk id="56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9:47:07.528" v="800" actId="26606"/>
          <ac:spMkLst>
            <pc:docMk/>
            <pc:sldMk cId="2086654361" sldId="273"/>
            <ac:spMk id="58" creationId="{68AF5748-FED8-45BA-8631-26D1D10F3246}"/>
          </ac:spMkLst>
        </pc:spChg>
        <pc:spChg chg="add del">
          <ac:chgData name="Erik Manis" userId="88af51049543f108" providerId="LiveId" clId="{19A7001B-1E49-456E-87F1-F6F0BD385A46}" dt="2022-02-02T19:47:07.528" v="800" actId="26606"/>
          <ac:spMkLst>
            <pc:docMk/>
            <pc:sldMk cId="2086654361" sldId="273"/>
            <ac:spMk id="60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9:47:07.528" v="800" actId="26606"/>
          <ac:spMkLst>
            <pc:docMk/>
            <pc:sldMk cId="2086654361" sldId="273"/>
            <ac:spMk id="62" creationId="{08C9B587-E65E-4B52-B37C-ABEBB6E87928}"/>
          </ac:spMkLst>
        </pc:spChg>
        <pc:spChg chg="ad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64" creationId="{AF2F604E-43BE-4DC3-B983-E071523364F8}"/>
          </ac:spMkLst>
        </pc:spChg>
        <pc:spChg chg="ad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65" creationId="{8D06CE56-3881-4ADA-8CEF-D18B02C242A3}"/>
          </ac:spMkLst>
        </pc:spChg>
        <pc:spChg chg="ad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66" creationId="{08C9B587-E65E-4B52-B37C-ABEBB6E87928}"/>
          </ac:spMkLst>
        </pc:spChg>
        <pc:spChg chg="ad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67" creationId="{79F3C543-62EC-4433-9C93-A2CD8764E9B4}"/>
          </ac:spMkLst>
        </pc:spChg>
        <pc:spChg chg="ad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68" creationId="{55666830-9A19-4E01-8505-D6C7F9AC5665}"/>
          </ac:spMkLst>
        </pc:spChg>
        <pc:spChg chg="ad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69" creationId="{AE9FC877-7FB6-4D22-9988-35420644E202}"/>
          </ac:spMkLst>
        </pc:spChg>
        <pc:spChg chg="ad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70" creationId="{E41809D1-F12E-46BB-B804-5F209D325E8B}"/>
          </ac:spMkLst>
        </pc:spChg>
        <pc:picChg chg="del">
          <ac:chgData name="Erik Manis" userId="88af51049543f108" providerId="LiveId" clId="{19A7001B-1E49-456E-87F1-F6F0BD385A46}" dt="2022-02-02T19:38:55.705" v="774" actId="478"/>
          <ac:picMkLst>
            <pc:docMk/>
            <pc:sldMk cId="2086654361" sldId="273"/>
            <ac:picMk id="5" creationId="{32E39510-5628-4D16-9814-F41483183498}"/>
          </ac:picMkLst>
        </pc:picChg>
        <pc:picChg chg="add del mod ord">
          <ac:chgData name="Erik Manis" userId="88af51049543f108" providerId="LiveId" clId="{19A7001B-1E49-456E-87F1-F6F0BD385A46}" dt="2022-02-02T19:46:59.470" v="797" actId="478"/>
          <ac:picMkLst>
            <pc:docMk/>
            <pc:sldMk cId="2086654361" sldId="273"/>
            <ac:picMk id="8" creationId="{C3B74357-93C7-476C-A7F4-9949950ACF3E}"/>
          </ac:picMkLst>
        </pc:picChg>
        <pc:picChg chg="del">
          <ac:chgData name="Erik Manis" userId="88af51049543f108" providerId="LiveId" clId="{19A7001B-1E49-456E-87F1-F6F0BD385A46}" dt="2022-02-02T19:38:57.004" v="775" actId="478"/>
          <ac:picMkLst>
            <pc:docMk/>
            <pc:sldMk cId="2086654361" sldId="273"/>
            <ac:picMk id="11" creationId="{47FA40C9-B2A0-4FF8-BCAA-DB03B923738A}"/>
          </ac:picMkLst>
        </pc:picChg>
        <pc:picChg chg="add del mod ord">
          <ac:chgData name="Erik Manis" userId="88af51049543f108" providerId="LiveId" clId="{19A7001B-1E49-456E-87F1-F6F0BD385A46}" dt="2022-02-02T19:47:02.928" v="798" actId="478"/>
          <ac:picMkLst>
            <pc:docMk/>
            <pc:sldMk cId="2086654361" sldId="273"/>
            <ac:picMk id="13" creationId="{B6AA3120-A2D8-4777-8122-49BC9BFF98D0}"/>
          </ac:picMkLst>
        </pc:picChg>
        <pc:picChg chg="add mod ord">
          <ac:chgData name="Erik Manis" userId="88af51049543f108" providerId="LiveId" clId="{19A7001B-1E49-456E-87F1-F6F0BD385A46}" dt="2022-02-02T19:47:07.542" v="801" actId="26606"/>
          <ac:picMkLst>
            <pc:docMk/>
            <pc:sldMk cId="2086654361" sldId="273"/>
            <ac:picMk id="15" creationId="{A709D305-C81F-4ADE-A04A-640C13DE8346}"/>
          </ac:picMkLst>
        </pc:picChg>
      </pc:sldChg>
      <pc:sldChg chg="addSp delSp modSp add del mod">
        <pc:chgData name="Erik Manis" userId="88af51049543f108" providerId="LiveId" clId="{19A7001B-1E49-456E-87F1-F6F0BD385A46}" dt="2022-02-02T19:24:33.882" v="743" actId="2696"/>
        <pc:sldMkLst>
          <pc:docMk/>
          <pc:sldMk cId="4276750218" sldId="274"/>
        </pc:sldMkLst>
        <pc:spChg chg="mod">
          <ac:chgData name="Erik Manis" userId="88af51049543f108" providerId="LiveId" clId="{19A7001B-1E49-456E-87F1-F6F0BD385A46}" dt="2022-02-02T19:02:44.953" v="160" actId="20577"/>
          <ac:spMkLst>
            <pc:docMk/>
            <pc:sldMk cId="4276750218" sldId="274"/>
            <ac:spMk id="3" creationId="{EE71A8BA-2688-40A3-BC09-109B63C6AAAC}"/>
          </ac:spMkLst>
        </pc:spChg>
        <pc:picChg chg="del">
          <ac:chgData name="Erik Manis" userId="88af51049543f108" providerId="LiveId" clId="{19A7001B-1E49-456E-87F1-F6F0BD385A46}" dt="2022-02-02T18:59:01.872" v="81" actId="478"/>
          <ac:picMkLst>
            <pc:docMk/>
            <pc:sldMk cId="4276750218" sldId="274"/>
            <ac:picMk id="7" creationId="{29C263CE-2974-4A7B-90CB-F4E87E542306}"/>
          </ac:picMkLst>
        </pc:picChg>
        <pc:picChg chg="add mod modCrop">
          <ac:chgData name="Erik Manis" userId="88af51049543f108" providerId="LiveId" clId="{19A7001B-1E49-456E-87F1-F6F0BD385A46}" dt="2022-02-02T19:02:01.686" v="106" actId="1076"/>
          <ac:picMkLst>
            <pc:docMk/>
            <pc:sldMk cId="4276750218" sldId="274"/>
            <ac:picMk id="8" creationId="{D1F6C3FB-4E6D-467C-B59A-143AA303464E}"/>
          </ac:picMkLst>
        </pc:picChg>
      </pc:sldChg>
      <pc:sldChg chg="addSp delSp modSp mod">
        <pc:chgData name="Erik Manis" userId="88af51049543f108" providerId="LiveId" clId="{19A7001B-1E49-456E-87F1-F6F0BD385A46}" dt="2022-02-02T19:15:58.345" v="720" actId="1440"/>
        <pc:sldMkLst>
          <pc:docMk/>
          <pc:sldMk cId="1436625744" sldId="275"/>
        </pc:sldMkLst>
        <pc:spChg chg="mod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2" creationId="{D5DB5DBF-0759-49DD-8EB7-B5D09D6500EC}"/>
          </ac:spMkLst>
        </pc:spChg>
        <pc:spChg chg="mod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3" creationId="{6F020079-CAA6-47D7-86A5-6EE4E5AFFF65}"/>
          </ac:spMkLst>
        </pc:spChg>
        <pc:spChg chg="mod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4" creationId="{8CA1E675-9E0E-453C-912A-F3A6E3DE5FA7}"/>
          </ac:spMkLst>
        </pc:spChg>
        <pc:spChg chg="mod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5" creationId="{110D54E4-2654-4905-AD29-DAF52E0E1FBB}"/>
          </ac:spMkLst>
        </pc:spChg>
        <pc:spChg chg="del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8" creationId="{1C799903-48D5-4A31-A1A2-541072D9771E}"/>
          </ac:spMkLst>
        </pc:spChg>
        <pc:spChg chg="del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10" creationId="{8EFFF109-FC58-4FD3-BE05-9775A1310F55}"/>
          </ac:spMkLst>
        </pc:spChg>
        <pc:spChg chg="del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12" creationId="{E1B96AD6-92A9-4273-A62B-96A1C3E0BA95}"/>
          </ac:spMkLst>
        </pc:spChg>
        <pc:spChg chg="del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14" creationId="{463EEC44-1BA3-44ED-81FC-A644B04B2A44}"/>
          </ac:spMkLst>
        </pc:spChg>
        <pc:spChg chg="add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19" creationId="{21516CB1-E8C8-4751-B6A6-46B2D1E72A61}"/>
          </ac:spMkLst>
        </pc:spChg>
        <pc:spChg chg="add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21" creationId="{90C0C0D1-E79A-41FF-8322-256F6DD1499B}"/>
          </ac:spMkLst>
        </pc:spChg>
        <pc:spChg chg="add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23" creationId="{395FA420-5595-49D1-9D5F-79EC43B55574}"/>
          </ac:spMkLst>
        </pc:spChg>
        <pc:picChg chg="add mod ord modCrop">
          <ac:chgData name="Erik Manis" userId="88af51049543f108" providerId="LiveId" clId="{19A7001B-1E49-456E-87F1-F6F0BD385A46}" dt="2022-02-02T19:15:58.345" v="720" actId="1440"/>
          <ac:picMkLst>
            <pc:docMk/>
            <pc:sldMk cId="1436625744" sldId="275"/>
            <ac:picMk id="7" creationId="{A262339B-B334-4A3B-B3BF-65A2C31AFB5B}"/>
          </ac:picMkLst>
        </pc:picChg>
        <pc:picChg chg="add mod ord modCrop">
          <ac:chgData name="Erik Manis" userId="88af51049543f108" providerId="LiveId" clId="{19A7001B-1E49-456E-87F1-F6F0BD385A46}" dt="2022-02-02T19:15:36.413" v="719" actId="26606"/>
          <ac:picMkLst>
            <pc:docMk/>
            <pc:sldMk cId="1436625744" sldId="275"/>
            <ac:picMk id="11" creationId="{8E4C6A98-4536-4CCF-8D9C-F44A01F78C83}"/>
          </ac:picMkLst>
        </pc:picChg>
      </pc:sldChg>
      <pc:sldChg chg="delSp del mod">
        <pc:chgData name="Erik Manis" userId="88af51049543f108" providerId="LiveId" clId="{19A7001B-1E49-456E-87F1-F6F0BD385A46}" dt="2022-02-02T19:49:38.809" v="825" actId="47"/>
        <pc:sldMkLst>
          <pc:docMk/>
          <pc:sldMk cId="1410635052" sldId="276"/>
        </pc:sldMkLst>
        <pc:picChg chg="del">
          <ac:chgData name="Erik Manis" userId="88af51049543f108" providerId="LiveId" clId="{19A7001B-1E49-456E-87F1-F6F0BD385A46}" dt="2022-02-02T19:39:01.055" v="776" actId="478"/>
          <ac:picMkLst>
            <pc:docMk/>
            <pc:sldMk cId="1410635052" sldId="276"/>
            <ac:picMk id="5" creationId="{A2544BF7-C201-4305-B0E9-177960AB5B70}"/>
          </ac:picMkLst>
        </pc:picChg>
        <pc:picChg chg="del">
          <ac:chgData name="Erik Manis" userId="88af51049543f108" providerId="LiveId" clId="{19A7001B-1E49-456E-87F1-F6F0BD385A46}" dt="2022-02-02T19:39:02.339" v="777" actId="478"/>
          <ac:picMkLst>
            <pc:docMk/>
            <pc:sldMk cId="1410635052" sldId="276"/>
            <ac:picMk id="7" creationId="{F792A904-EED8-4326-A9AA-32FA325ADFA7}"/>
          </ac:picMkLst>
        </pc:picChg>
      </pc:sldChg>
      <pc:sldChg chg="addSp delSp modSp mod">
        <pc:chgData name="Erik Manis" userId="88af51049543f108" providerId="LiveId" clId="{19A7001B-1E49-456E-87F1-F6F0BD385A46}" dt="2022-02-02T19:54:38.001" v="833" actId="26606"/>
        <pc:sldMkLst>
          <pc:docMk/>
          <pc:sldMk cId="1818233523" sldId="277"/>
        </pc:sldMkLst>
        <pc:spChg chg="mod">
          <ac:chgData name="Erik Manis" userId="88af51049543f108" providerId="LiveId" clId="{19A7001B-1E49-456E-87F1-F6F0BD385A46}" dt="2022-02-02T19:54:33.098" v="831" actId="26606"/>
          <ac:spMkLst>
            <pc:docMk/>
            <pc:sldMk cId="1818233523" sldId="277"/>
            <ac:spMk id="2" creationId="{9525CA29-12AD-4842-8BF7-2AA81B1D17E5}"/>
          </ac:spMkLst>
        </pc:spChg>
        <pc:spChg chg="del mod">
          <ac:chgData name="Erik Manis" userId="88af51049543f108" providerId="LiveId" clId="{19A7001B-1E49-456E-87F1-F6F0BD385A46}" dt="2022-02-02T19:54:36.214" v="832" actId="478"/>
          <ac:spMkLst>
            <pc:docMk/>
            <pc:sldMk cId="1818233523" sldId="277"/>
            <ac:spMk id="3" creationId="{CC48DB1D-6DE6-4956-A531-837F4A974461}"/>
          </ac:spMkLst>
        </pc:spChg>
        <pc:spChg chg="mod">
          <ac:chgData name="Erik Manis" userId="88af51049543f108" providerId="LiveId" clId="{19A7001B-1E49-456E-87F1-F6F0BD385A46}" dt="2022-02-02T19:54:33.098" v="831" actId="26606"/>
          <ac:spMkLst>
            <pc:docMk/>
            <pc:sldMk cId="1818233523" sldId="277"/>
            <ac:spMk id="4" creationId="{893B01F5-CB60-4A87-8308-EAAE8248B747}"/>
          </ac:spMkLst>
        </pc:spChg>
        <pc:spChg chg="mod">
          <ac:chgData name="Erik Manis" userId="88af51049543f108" providerId="LiveId" clId="{19A7001B-1E49-456E-87F1-F6F0BD385A46}" dt="2022-02-02T19:54:33.098" v="831" actId="26606"/>
          <ac:spMkLst>
            <pc:docMk/>
            <pc:sldMk cId="1818233523" sldId="277"/>
            <ac:spMk id="6" creationId="{19727B24-C182-4B1B-B53E-388510A7D9DF}"/>
          </ac:spMkLst>
        </pc:spChg>
        <pc:spChg chg="add del mod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10" creationId="{5591E97A-1F86-4513-8B9B-66587562A15E}"/>
          </ac:spMkLst>
        </pc:spChg>
        <pc:spChg chg="add del">
          <ac:chgData name="Erik Manis" userId="88af51049543f108" providerId="LiveId" clId="{19A7001B-1E49-456E-87F1-F6F0BD385A46}" dt="2022-02-02T19:54:33.098" v="831" actId="26606"/>
          <ac:spMkLst>
            <pc:docMk/>
            <pc:sldMk cId="1818233523" sldId="277"/>
            <ac:spMk id="11" creationId="{2550BE34-C2B8-49B8-8519-67A8CAD51AE9}"/>
          </ac:spMkLst>
        </pc:spChg>
        <pc:spChg chg="add del">
          <ac:chgData name="Erik Manis" userId="88af51049543f108" providerId="LiveId" clId="{19A7001B-1E49-456E-87F1-F6F0BD385A46}" dt="2022-02-02T19:54:33.098" v="831" actId="26606"/>
          <ac:spMkLst>
            <pc:docMk/>
            <pc:sldMk cId="1818233523" sldId="277"/>
            <ac:spMk id="13" creationId="{A7457DD9-5A45-400A-AB4B-4B4EDECA25F1}"/>
          </ac:spMkLst>
        </pc:spChg>
        <pc:spChg chg="add del">
          <ac:chgData name="Erik Manis" userId="88af51049543f108" providerId="LiveId" clId="{19A7001B-1E49-456E-87F1-F6F0BD385A46}" dt="2022-02-02T19:54:33.098" v="831" actId="26606"/>
          <ac:spMkLst>
            <pc:docMk/>
            <pc:sldMk cId="1818233523" sldId="277"/>
            <ac:spMk id="15" creationId="{441CF7D6-A660-431A-B0BB-140A0D5556B6}"/>
          </ac:spMkLst>
        </pc:spChg>
        <pc:spChg chg="add del">
          <ac:chgData name="Erik Manis" userId="88af51049543f108" providerId="LiveId" clId="{19A7001B-1E49-456E-87F1-F6F0BD385A46}" dt="2022-02-02T19:54:33.098" v="831" actId="26606"/>
          <ac:spMkLst>
            <pc:docMk/>
            <pc:sldMk cId="1818233523" sldId="277"/>
            <ac:spMk id="17" creationId="{0570A85B-3810-4F95-97B0-CBF4CCDB381C}"/>
          </ac:spMkLst>
        </pc:spChg>
        <pc:spChg chg="add del">
          <ac:chgData name="Erik Manis" userId="88af51049543f108" providerId="LiveId" clId="{19A7001B-1E49-456E-87F1-F6F0BD385A46}" dt="2022-02-02T19:54:33.086" v="830" actId="26606"/>
          <ac:spMkLst>
            <pc:docMk/>
            <pc:sldMk cId="1818233523" sldId="277"/>
            <ac:spMk id="22" creationId="{2C9A9DA9-7DC8-488B-A882-123947B0F3D9}"/>
          </ac:spMkLst>
        </pc:spChg>
        <pc:spChg chg="add del">
          <ac:chgData name="Erik Manis" userId="88af51049543f108" providerId="LiveId" clId="{19A7001B-1E49-456E-87F1-F6F0BD385A46}" dt="2022-02-02T19:54:33.086" v="830" actId="26606"/>
          <ac:spMkLst>
            <pc:docMk/>
            <pc:sldMk cId="1818233523" sldId="277"/>
            <ac:spMk id="24" creationId="{57F6BDD4-E066-4008-8011-6CC31AEB4556}"/>
          </ac:spMkLst>
        </pc:spChg>
        <pc:spChg chg="add del">
          <ac:chgData name="Erik Manis" userId="88af51049543f108" providerId="LiveId" clId="{19A7001B-1E49-456E-87F1-F6F0BD385A46}" dt="2022-02-02T19:54:33.086" v="830" actId="26606"/>
          <ac:spMkLst>
            <pc:docMk/>
            <pc:sldMk cId="1818233523" sldId="277"/>
            <ac:spMk id="26" creationId="{2711A8FB-68FC-45FC-B01E-38F809E2D439}"/>
          </ac:spMkLst>
        </pc:spChg>
        <pc:spChg chg="add del">
          <ac:chgData name="Erik Manis" userId="88af51049543f108" providerId="LiveId" clId="{19A7001B-1E49-456E-87F1-F6F0BD385A46}" dt="2022-02-02T19:54:33.086" v="830" actId="26606"/>
          <ac:spMkLst>
            <pc:docMk/>
            <pc:sldMk cId="1818233523" sldId="277"/>
            <ac:spMk id="28" creationId="{2A865FE3-5FC9-4049-87CF-30019C46C0F5}"/>
          </ac:spMkLst>
        </pc:spChg>
        <pc:spChg chg="add del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30" creationId="{586B4EF9-43BA-4655-A6FF-1D8E21574C95}"/>
          </ac:spMkLst>
        </pc:spChg>
        <pc:spChg chg="add del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31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32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33" creationId="{C1A1C5D3-C053-4EE9-BE1A-419B6E27CCAE}"/>
          </ac:spMkLst>
        </pc:spChg>
        <pc:spChg chg="add del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34" creationId="{A3473CF9-37EB-43E7-89EF-D2D1C53D1DAC}"/>
          </ac:spMkLst>
        </pc:spChg>
        <pc:spChg chg="add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39" creationId="{8D06CE56-3881-4ADA-8CEF-D18B02C242A3}"/>
          </ac:spMkLst>
        </pc:spChg>
        <pc:spChg chg="add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41" creationId="{79F3C543-62EC-4433-9C93-A2CD8764E9B4}"/>
          </ac:spMkLst>
        </pc:spChg>
        <pc:spChg chg="add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43" creationId="{C1A1C5D3-C053-4EE9-BE1A-419B6E27CCAE}"/>
          </ac:spMkLst>
        </pc:spChg>
        <pc:spChg chg="add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45" creationId="{A3473CF9-37EB-43E7-89EF-D2D1C53D1DAC}"/>
          </ac:spMkLst>
        </pc:spChg>
        <pc:spChg chg="add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47" creationId="{586B4EF9-43BA-4655-A6FF-1D8E21574C95}"/>
          </ac:spMkLst>
        </pc:spChg>
        <pc:picChg chg="del">
          <ac:chgData name="Erik Manis" userId="88af51049543f108" providerId="LiveId" clId="{19A7001B-1E49-456E-87F1-F6F0BD385A46}" dt="2022-02-02T19:39:04.859" v="778" actId="478"/>
          <ac:picMkLst>
            <pc:docMk/>
            <pc:sldMk cId="1818233523" sldId="277"/>
            <ac:picMk id="5" creationId="{19A62DDC-151A-473C-BBB1-C504379A5889}"/>
          </ac:picMkLst>
        </pc:picChg>
        <pc:picChg chg="add mod ord">
          <ac:chgData name="Erik Manis" userId="88af51049543f108" providerId="LiveId" clId="{19A7001B-1E49-456E-87F1-F6F0BD385A46}" dt="2022-02-02T19:54:38.001" v="833" actId="26606"/>
          <ac:picMkLst>
            <pc:docMk/>
            <pc:sldMk cId="1818233523" sldId="277"/>
            <ac:picMk id="8" creationId="{F95C201A-E13D-46CC-A19F-C391F3231119}"/>
          </ac:picMkLst>
        </pc:picChg>
      </pc:sldChg>
      <pc:sldChg chg="new del">
        <pc:chgData name="Erik Manis" userId="88af51049543f108" providerId="LiveId" clId="{19A7001B-1E49-456E-87F1-F6F0BD385A46}" dt="2022-02-02T18:38:11.468" v="35" actId="47"/>
        <pc:sldMkLst>
          <pc:docMk/>
          <pc:sldMk cId="4059914304" sldId="278"/>
        </pc:sldMkLst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2445900081" sldId="279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445900081" sldId="279"/>
            <ac:spMk id="5" creationId="{E91DC736-0EF8-4F87-9146-EBF1D2EE4D3D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445900081" sldId="279"/>
            <ac:spMk id="11" creationId="{097CD68E-23E3-4007-8847-CD0944C4F7BE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445900081" sldId="279"/>
            <ac:spMk id="13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445900081" sldId="279"/>
            <ac:spMk id="15" creationId="{08C9B587-E65E-4B52-B37C-ABEBB6E87928}"/>
          </ac:spMkLst>
        </pc:spChg>
      </pc:sldChg>
      <pc:sldChg chg="delSp modSp add mod setBg delDesignElem">
        <pc:chgData name="Erik Manis" userId="88af51049543f108" providerId="LiveId" clId="{19A7001B-1E49-456E-87F1-F6F0BD385A46}" dt="2022-02-02T19:09:28.656" v="693" actId="20577"/>
        <pc:sldMkLst>
          <pc:docMk/>
          <pc:sldMk cId="2988619269" sldId="279"/>
        </pc:sldMkLst>
        <pc:spChg chg="mod">
          <ac:chgData name="Erik Manis" userId="88af51049543f108" providerId="LiveId" clId="{19A7001B-1E49-456E-87F1-F6F0BD385A46}" dt="2022-02-02T19:09:28.656" v="693" actId="20577"/>
          <ac:spMkLst>
            <pc:docMk/>
            <pc:sldMk cId="2988619269" sldId="279"/>
            <ac:spMk id="3" creationId="{6F020079-CAA6-47D7-86A5-6EE4E5AFFF65}"/>
          </ac:spMkLst>
        </pc:spChg>
        <pc:spChg chg="del">
          <ac:chgData name="Erik Manis" userId="88af51049543f108" providerId="LiveId" clId="{19A7001B-1E49-456E-87F1-F6F0BD385A46}" dt="2022-02-02T18:38:06.820" v="34"/>
          <ac:spMkLst>
            <pc:docMk/>
            <pc:sldMk cId="2988619269" sldId="279"/>
            <ac:spMk id="8" creationId="{1C799903-48D5-4A31-A1A2-541072D9771E}"/>
          </ac:spMkLst>
        </pc:spChg>
        <pc:spChg chg="del">
          <ac:chgData name="Erik Manis" userId="88af51049543f108" providerId="LiveId" clId="{19A7001B-1E49-456E-87F1-F6F0BD385A46}" dt="2022-02-02T18:38:06.820" v="34"/>
          <ac:spMkLst>
            <pc:docMk/>
            <pc:sldMk cId="2988619269" sldId="279"/>
            <ac:spMk id="10" creationId="{8EFFF109-FC58-4FD3-BE05-9775A1310F55}"/>
          </ac:spMkLst>
        </pc:spChg>
        <pc:spChg chg="del">
          <ac:chgData name="Erik Manis" userId="88af51049543f108" providerId="LiveId" clId="{19A7001B-1E49-456E-87F1-F6F0BD385A46}" dt="2022-02-02T18:38:06.820" v="34"/>
          <ac:spMkLst>
            <pc:docMk/>
            <pc:sldMk cId="2988619269" sldId="279"/>
            <ac:spMk id="12" creationId="{E1B96AD6-92A9-4273-A62B-96A1C3E0BA95}"/>
          </ac:spMkLst>
        </pc:spChg>
        <pc:spChg chg="del">
          <ac:chgData name="Erik Manis" userId="88af51049543f108" providerId="LiveId" clId="{19A7001B-1E49-456E-87F1-F6F0BD385A46}" dt="2022-02-02T18:38:06.820" v="34"/>
          <ac:spMkLst>
            <pc:docMk/>
            <pc:sldMk cId="2988619269" sldId="279"/>
            <ac:spMk id="14" creationId="{463EEC44-1BA3-44ED-81FC-A644B04B2A44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330722489" sldId="280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30722489" sldId="280"/>
            <ac:spMk id="8" creationId="{1C799903-48D5-4A31-A1A2-541072D9771E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30722489" sldId="280"/>
            <ac:spMk id="10" creationId="{8EFFF109-FC58-4FD3-BE05-9775A1310F5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30722489" sldId="280"/>
            <ac:spMk id="12" creationId="{E1B96AD6-92A9-4273-A62B-96A1C3E0BA9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30722489" sldId="280"/>
            <ac:spMk id="14" creationId="{463EEC44-1BA3-44ED-81FC-A644B04B2A44}"/>
          </ac:spMkLst>
        </pc:spChg>
      </pc:sldChg>
      <pc:sldChg chg="delSp add setBg delDesignElem">
        <pc:chgData name="Erik Manis" userId="88af51049543f108" providerId="LiveId" clId="{19A7001B-1E49-456E-87F1-F6F0BD385A46}" dt="2022-02-02T18:54:21.170" v="78"/>
        <pc:sldMkLst>
          <pc:docMk/>
          <pc:sldMk cId="553810613" sldId="280"/>
        </pc:sldMkLst>
        <pc:spChg chg="del">
          <ac:chgData name="Erik Manis" userId="88af51049543f108" providerId="LiveId" clId="{19A7001B-1E49-456E-87F1-F6F0BD385A46}" dt="2022-02-02T18:54:21.170" v="78"/>
          <ac:spMkLst>
            <pc:docMk/>
            <pc:sldMk cId="553810613" sldId="280"/>
            <ac:spMk id="8" creationId="{1C799903-48D5-4A31-A1A2-541072D9771E}"/>
          </ac:spMkLst>
        </pc:spChg>
        <pc:spChg chg="del">
          <ac:chgData name="Erik Manis" userId="88af51049543f108" providerId="LiveId" clId="{19A7001B-1E49-456E-87F1-F6F0BD385A46}" dt="2022-02-02T18:54:21.170" v="78"/>
          <ac:spMkLst>
            <pc:docMk/>
            <pc:sldMk cId="553810613" sldId="280"/>
            <ac:spMk id="10" creationId="{8EFFF109-FC58-4FD3-BE05-9775A1310F55}"/>
          </ac:spMkLst>
        </pc:spChg>
        <pc:spChg chg="del">
          <ac:chgData name="Erik Manis" userId="88af51049543f108" providerId="LiveId" clId="{19A7001B-1E49-456E-87F1-F6F0BD385A46}" dt="2022-02-02T18:54:21.170" v="78"/>
          <ac:spMkLst>
            <pc:docMk/>
            <pc:sldMk cId="553810613" sldId="280"/>
            <ac:spMk id="12" creationId="{E1B96AD6-92A9-4273-A62B-96A1C3E0BA95}"/>
          </ac:spMkLst>
        </pc:spChg>
        <pc:spChg chg="del">
          <ac:chgData name="Erik Manis" userId="88af51049543f108" providerId="LiveId" clId="{19A7001B-1E49-456E-87F1-F6F0BD385A46}" dt="2022-02-02T18:54:21.170" v="78"/>
          <ac:spMkLst>
            <pc:docMk/>
            <pc:sldMk cId="553810613" sldId="280"/>
            <ac:spMk id="14" creationId="{463EEC44-1BA3-44ED-81FC-A644B04B2A44}"/>
          </ac:spMkLst>
        </pc:spChg>
      </pc:sldChg>
      <pc:sldChg chg="delSp modSp add del mod setBg delDesignElem">
        <pc:chgData name="Erik Manis" userId="88af51049543f108" providerId="LiveId" clId="{19A7001B-1E49-456E-87F1-F6F0BD385A46}" dt="2022-02-02T19:27:02.204" v="762" actId="47"/>
        <pc:sldMkLst>
          <pc:docMk/>
          <pc:sldMk cId="561529398" sldId="281"/>
        </pc:sldMkLst>
        <pc:spChg chg="mod">
          <ac:chgData name="Erik Manis" userId="88af51049543f108" providerId="LiveId" clId="{19A7001B-1E49-456E-87F1-F6F0BD385A46}" dt="2022-02-02T19:26:59.556" v="761" actId="20577"/>
          <ac:spMkLst>
            <pc:docMk/>
            <pc:sldMk cId="561529398" sldId="281"/>
            <ac:spMk id="3" creationId="{6F020079-CAA6-47D7-86A5-6EE4E5AFFF65}"/>
          </ac:spMkLst>
        </pc:spChg>
        <pc:spChg chg="del">
          <ac:chgData name="Erik Manis" userId="88af51049543f108" providerId="LiveId" clId="{19A7001B-1E49-456E-87F1-F6F0BD385A46}" dt="2022-02-02T18:54:21.736" v="80"/>
          <ac:spMkLst>
            <pc:docMk/>
            <pc:sldMk cId="561529398" sldId="281"/>
            <ac:spMk id="8" creationId="{1C799903-48D5-4A31-A1A2-541072D9771E}"/>
          </ac:spMkLst>
        </pc:spChg>
        <pc:spChg chg="del">
          <ac:chgData name="Erik Manis" userId="88af51049543f108" providerId="LiveId" clId="{19A7001B-1E49-456E-87F1-F6F0BD385A46}" dt="2022-02-02T18:54:21.736" v="80"/>
          <ac:spMkLst>
            <pc:docMk/>
            <pc:sldMk cId="561529398" sldId="281"/>
            <ac:spMk id="10" creationId="{8EFFF109-FC58-4FD3-BE05-9775A1310F55}"/>
          </ac:spMkLst>
        </pc:spChg>
        <pc:spChg chg="del">
          <ac:chgData name="Erik Manis" userId="88af51049543f108" providerId="LiveId" clId="{19A7001B-1E49-456E-87F1-F6F0BD385A46}" dt="2022-02-02T18:54:21.736" v="80"/>
          <ac:spMkLst>
            <pc:docMk/>
            <pc:sldMk cId="561529398" sldId="281"/>
            <ac:spMk id="12" creationId="{E1B96AD6-92A9-4273-A62B-96A1C3E0BA95}"/>
          </ac:spMkLst>
        </pc:spChg>
        <pc:spChg chg="del">
          <ac:chgData name="Erik Manis" userId="88af51049543f108" providerId="LiveId" clId="{19A7001B-1E49-456E-87F1-F6F0BD385A46}" dt="2022-02-02T18:54:21.736" v="80"/>
          <ac:spMkLst>
            <pc:docMk/>
            <pc:sldMk cId="561529398" sldId="281"/>
            <ac:spMk id="14" creationId="{463EEC44-1BA3-44ED-81FC-A644B04B2A44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3160826296" sldId="281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160826296" sldId="281"/>
            <ac:spMk id="8" creationId="{1C799903-48D5-4A31-A1A2-541072D9771E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160826296" sldId="281"/>
            <ac:spMk id="10" creationId="{8EFFF109-FC58-4FD3-BE05-9775A1310F5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160826296" sldId="281"/>
            <ac:spMk id="12" creationId="{E1B96AD6-92A9-4273-A62B-96A1C3E0BA9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160826296" sldId="281"/>
            <ac:spMk id="14" creationId="{463EEC44-1BA3-44ED-81FC-A644B04B2A44}"/>
          </ac:spMkLst>
        </pc:spChg>
      </pc:sldChg>
      <pc:sldChg chg="addSp delSp modSp add mod setBg delDesignElem">
        <pc:chgData name="Erik Manis" userId="88af51049543f108" providerId="LiveId" clId="{19A7001B-1E49-456E-87F1-F6F0BD385A46}" dt="2022-02-02T19:21:31.056" v="736" actId="1440"/>
        <pc:sldMkLst>
          <pc:docMk/>
          <pc:sldMk cId="374271976" sldId="282"/>
        </pc:sldMkLst>
        <pc:spChg chg="add">
          <ac:chgData name="Erik Manis" userId="88af51049543f108" providerId="LiveId" clId="{19A7001B-1E49-456E-87F1-F6F0BD385A46}" dt="2022-02-02T19:21:24.581" v="735" actId="26606"/>
          <ac:spMkLst>
            <pc:docMk/>
            <pc:sldMk cId="374271976" sldId="282"/>
            <ac:spMk id="12" creationId="{8D06CE56-3881-4ADA-8CEF-D18B02C242A3}"/>
          </ac:spMkLst>
        </pc:spChg>
        <pc:spChg chg="add">
          <ac:chgData name="Erik Manis" userId="88af51049543f108" providerId="LiveId" clId="{19A7001B-1E49-456E-87F1-F6F0BD385A46}" dt="2022-02-02T19:21:24.581" v="735" actId="26606"/>
          <ac:spMkLst>
            <pc:docMk/>
            <pc:sldMk cId="374271976" sldId="282"/>
            <ac:spMk id="14" creationId="{79F3C543-62EC-4433-9C93-A2CD8764E9B4}"/>
          </ac:spMkLst>
        </pc:spChg>
        <pc:spChg chg="add">
          <ac:chgData name="Erik Manis" userId="88af51049543f108" providerId="LiveId" clId="{19A7001B-1E49-456E-87F1-F6F0BD385A46}" dt="2022-02-02T19:21:24.581" v="735" actId="26606"/>
          <ac:spMkLst>
            <pc:docMk/>
            <pc:sldMk cId="374271976" sldId="282"/>
            <ac:spMk id="16" creationId="{68AF5748-FED8-45BA-8631-26D1D10F3246}"/>
          </ac:spMkLst>
        </pc:spChg>
        <pc:spChg chg="add">
          <ac:chgData name="Erik Manis" userId="88af51049543f108" providerId="LiveId" clId="{19A7001B-1E49-456E-87F1-F6F0BD385A46}" dt="2022-02-02T19:21:24.581" v="735" actId="26606"/>
          <ac:spMkLst>
            <pc:docMk/>
            <pc:sldMk cId="374271976" sldId="282"/>
            <ac:spMk id="18" creationId="{AF2F604E-43BE-4DC3-B983-E071523364F8}"/>
          </ac:spMkLst>
        </pc:spChg>
        <pc:spChg chg="add">
          <ac:chgData name="Erik Manis" userId="88af51049543f108" providerId="LiveId" clId="{19A7001B-1E49-456E-87F1-F6F0BD385A46}" dt="2022-02-02T19:21:24.581" v="735" actId="26606"/>
          <ac:spMkLst>
            <pc:docMk/>
            <pc:sldMk cId="374271976" sldId="282"/>
            <ac:spMk id="20" creationId="{08C9B587-E65E-4B52-B37C-ABEBB6E87928}"/>
          </ac:spMkLst>
        </pc:spChg>
        <pc:spChg chg="del">
          <ac:chgData name="Erik Manis" userId="88af51049543f108" providerId="LiveId" clId="{19A7001B-1E49-456E-87F1-F6F0BD385A46}" dt="2022-02-02T19:20:12.764" v="728"/>
          <ac:spMkLst>
            <pc:docMk/>
            <pc:sldMk cId="374271976" sldId="282"/>
            <ac:spMk id="44" creationId="{8D06CE56-3881-4ADA-8CEF-D18B02C242A3}"/>
          </ac:spMkLst>
        </pc:spChg>
        <pc:spChg chg="del">
          <ac:chgData name="Erik Manis" userId="88af51049543f108" providerId="LiveId" clId="{19A7001B-1E49-456E-87F1-F6F0BD385A46}" dt="2022-02-02T19:20:12.764" v="728"/>
          <ac:spMkLst>
            <pc:docMk/>
            <pc:sldMk cId="374271976" sldId="282"/>
            <ac:spMk id="46" creationId="{79F3C543-62EC-4433-9C93-A2CD8764E9B4}"/>
          </ac:spMkLst>
        </pc:spChg>
        <pc:spChg chg="del">
          <ac:chgData name="Erik Manis" userId="88af51049543f108" providerId="LiveId" clId="{19A7001B-1E49-456E-87F1-F6F0BD385A46}" dt="2022-02-02T19:20:12.764" v="728"/>
          <ac:spMkLst>
            <pc:docMk/>
            <pc:sldMk cId="374271976" sldId="282"/>
            <ac:spMk id="48" creationId="{68AF5748-FED8-45BA-8631-26D1D10F3246}"/>
          </ac:spMkLst>
        </pc:spChg>
        <pc:spChg chg="del">
          <ac:chgData name="Erik Manis" userId="88af51049543f108" providerId="LiveId" clId="{19A7001B-1E49-456E-87F1-F6F0BD385A46}" dt="2022-02-02T19:20:12.764" v="728"/>
          <ac:spMkLst>
            <pc:docMk/>
            <pc:sldMk cId="374271976" sldId="282"/>
            <ac:spMk id="50" creationId="{AF2F604E-43BE-4DC3-B983-E071523364F8}"/>
          </ac:spMkLst>
        </pc:spChg>
        <pc:spChg chg="del">
          <ac:chgData name="Erik Manis" userId="88af51049543f108" providerId="LiveId" clId="{19A7001B-1E49-456E-87F1-F6F0BD385A46}" dt="2022-02-02T19:20:12.764" v="728"/>
          <ac:spMkLst>
            <pc:docMk/>
            <pc:sldMk cId="374271976" sldId="282"/>
            <ac:spMk id="52" creationId="{08C9B587-E65E-4B52-B37C-ABEBB6E87928}"/>
          </ac:spMkLst>
        </pc:spChg>
        <pc:picChg chg="add mod ord">
          <ac:chgData name="Erik Manis" userId="88af51049543f108" providerId="LiveId" clId="{19A7001B-1E49-456E-87F1-F6F0BD385A46}" dt="2022-02-02T19:21:31.056" v="736" actId="1440"/>
          <ac:picMkLst>
            <pc:docMk/>
            <pc:sldMk cId="374271976" sldId="282"/>
            <ac:picMk id="7" creationId="{87D96748-0503-4406-B63E-B2ABD1A922FF}"/>
          </ac:picMkLst>
        </pc:picChg>
        <pc:picChg chg="del">
          <ac:chgData name="Erik Manis" userId="88af51049543f108" providerId="LiveId" clId="{19A7001B-1E49-456E-87F1-F6F0BD385A46}" dt="2022-02-02T19:20:17.604" v="729" actId="478"/>
          <ac:picMkLst>
            <pc:docMk/>
            <pc:sldMk cId="374271976" sldId="282"/>
            <ac:picMk id="8" creationId="{334459D2-A02B-4DF1-B488-4DDEDAFEA347}"/>
          </ac:picMkLst>
        </pc:picChg>
      </pc:sldChg>
      <pc:sldChg chg="delSp modSp add del mod setBg delDesignElem">
        <pc:chgData name="Erik Manis" userId="88af51049543f108" providerId="LiveId" clId="{19A7001B-1E49-456E-87F1-F6F0BD385A46}" dt="2022-02-02T19:05:29.141" v="165" actId="47"/>
        <pc:sldMkLst>
          <pc:docMk/>
          <pc:sldMk cId="474111052" sldId="282"/>
        </pc:sldMkLst>
        <pc:spChg chg="mod">
          <ac:chgData name="Erik Manis" userId="88af51049543f108" providerId="LiveId" clId="{19A7001B-1E49-456E-87F1-F6F0BD385A46}" dt="2022-02-02T19:05:17.983" v="164" actId="20577"/>
          <ac:spMkLst>
            <pc:docMk/>
            <pc:sldMk cId="474111052" sldId="282"/>
            <ac:spMk id="3" creationId="{F38787CF-E34F-434A-88EB-F854CA168C88}"/>
          </ac:spMkLst>
        </pc:spChg>
        <pc:spChg chg="del">
          <ac:chgData name="Erik Manis" userId="88af51049543f108" providerId="LiveId" clId="{19A7001B-1E49-456E-87F1-F6F0BD385A46}" dt="2022-02-02T19:05:08.975" v="162"/>
          <ac:spMkLst>
            <pc:docMk/>
            <pc:sldMk cId="474111052" sldId="282"/>
            <ac:spMk id="44" creationId="{8D06CE56-3881-4ADA-8CEF-D18B02C242A3}"/>
          </ac:spMkLst>
        </pc:spChg>
        <pc:spChg chg="del">
          <ac:chgData name="Erik Manis" userId="88af51049543f108" providerId="LiveId" clId="{19A7001B-1E49-456E-87F1-F6F0BD385A46}" dt="2022-02-02T19:05:08.975" v="162"/>
          <ac:spMkLst>
            <pc:docMk/>
            <pc:sldMk cId="474111052" sldId="282"/>
            <ac:spMk id="46" creationId="{79F3C543-62EC-4433-9C93-A2CD8764E9B4}"/>
          </ac:spMkLst>
        </pc:spChg>
        <pc:spChg chg="del">
          <ac:chgData name="Erik Manis" userId="88af51049543f108" providerId="LiveId" clId="{19A7001B-1E49-456E-87F1-F6F0BD385A46}" dt="2022-02-02T19:05:08.975" v="162"/>
          <ac:spMkLst>
            <pc:docMk/>
            <pc:sldMk cId="474111052" sldId="282"/>
            <ac:spMk id="48" creationId="{68AF5748-FED8-45BA-8631-26D1D10F3246}"/>
          </ac:spMkLst>
        </pc:spChg>
        <pc:spChg chg="del">
          <ac:chgData name="Erik Manis" userId="88af51049543f108" providerId="LiveId" clId="{19A7001B-1E49-456E-87F1-F6F0BD385A46}" dt="2022-02-02T19:05:08.975" v="162"/>
          <ac:spMkLst>
            <pc:docMk/>
            <pc:sldMk cId="474111052" sldId="282"/>
            <ac:spMk id="50" creationId="{AF2F604E-43BE-4DC3-B983-E071523364F8}"/>
          </ac:spMkLst>
        </pc:spChg>
        <pc:spChg chg="del">
          <ac:chgData name="Erik Manis" userId="88af51049543f108" providerId="LiveId" clId="{19A7001B-1E49-456E-87F1-F6F0BD385A46}" dt="2022-02-02T19:05:08.975" v="162"/>
          <ac:spMkLst>
            <pc:docMk/>
            <pc:sldMk cId="474111052" sldId="282"/>
            <ac:spMk id="52" creationId="{08C9B587-E65E-4B52-B37C-ABEBB6E87928}"/>
          </ac:spMkLst>
        </pc:spChg>
        <pc:picChg chg="del">
          <ac:chgData name="Erik Manis" userId="88af51049543f108" providerId="LiveId" clId="{19A7001B-1E49-456E-87F1-F6F0BD385A46}" dt="2022-02-02T19:05:11.402" v="163" actId="478"/>
          <ac:picMkLst>
            <pc:docMk/>
            <pc:sldMk cId="474111052" sldId="282"/>
            <ac:picMk id="8" creationId="{334459D2-A02B-4DF1-B488-4DDEDAFEA347}"/>
          </ac:picMkLst>
        </pc:picChg>
      </pc:sldChg>
      <pc:sldChg chg="delSp add del setBg delDesignElem">
        <pc:chgData name="Erik Manis" userId="88af51049543f108" providerId="LiveId" clId="{19A7001B-1E49-456E-87F1-F6F0BD385A46}" dt="2022-02-02T19:20:05.390" v="726" actId="47"/>
        <pc:sldMkLst>
          <pc:docMk/>
          <pc:sldMk cId="1460471662" sldId="282"/>
        </pc:sldMkLst>
        <pc:spChg chg="del">
          <ac:chgData name="Erik Manis" userId="88af51049543f108" providerId="LiveId" clId="{19A7001B-1E49-456E-87F1-F6F0BD385A46}" dt="2022-02-02T19:19:59.852" v="725"/>
          <ac:spMkLst>
            <pc:docMk/>
            <pc:sldMk cId="1460471662" sldId="282"/>
            <ac:spMk id="44" creationId="{8D06CE56-3881-4ADA-8CEF-D18B02C242A3}"/>
          </ac:spMkLst>
        </pc:spChg>
        <pc:spChg chg="del">
          <ac:chgData name="Erik Manis" userId="88af51049543f108" providerId="LiveId" clId="{19A7001B-1E49-456E-87F1-F6F0BD385A46}" dt="2022-02-02T19:19:59.852" v="725"/>
          <ac:spMkLst>
            <pc:docMk/>
            <pc:sldMk cId="1460471662" sldId="282"/>
            <ac:spMk id="46" creationId="{79F3C543-62EC-4433-9C93-A2CD8764E9B4}"/>
          </ac:spMkLst>
        </pc:spChg>
        <pc:spChg chg="del">
          <ac:chgData name="Erik Manis" userId="88af51049543f108" providerId="LiveId" clId="{19A7001B-1E49-456E-87F1-F6F0BD385A46}" dt="2022-02-02T19:19:59.852" v="725"/>
          <ac:spMkLst>
            <pc:docMk/>
            <pc:sldMk cId="1460471662" sldId="282"/>
            <ac:spMk id="48" creationId="{68AF5748-FED8-45BA-8631-26D1D10F3246}"/>
          </ac:spMkLst>
        </pc:spChg>
        <pc:spChg chg="del">
          <ac:chgData name="Erik Manis" userId="88af51049543f108" providerId="LiveId" clId="{19A7001B-1E49-456E-87F1-F6F0BD385A46}" dt="2022-02-02T19:19:59.852" v="725"/>
          <ac:spMkLst>
            <pc:docMk/>
            <pc:sldMk cId="1460471662" sldId="282"/>
            <ac:spMk id="50" creationId="{AF2F604E-43BE-4DC3-B983-E071523364F8}"/>
          </ac:spMkLst>
        </pc:spChg>
        <pc:spChg chg="del">
          <ac:chgData name="Erik Manis" userId="88af51049543f108" providerId="LiveId" clId="{19A7001B-1E49-456E-87F1-F6F0BD385A46}" dt="2022-02-02T19:19:59.852" v="725"/>
          <ac:spMkLst>
            <pc:docMk/>
            <pc:sldMk cId="1460471662" sldId="282"/>
            <ac:spMk id="52" creationId="{08C9B587-E65E-4B52-B37C-ABEBB6E87928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2268305260" sldId="282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268305260" sldId="282"/>
            <ac:spMk id="35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268305260" sldId="282"/>
            <ac:spMk id="36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268305260" sldId="282"/>
            <ac:spMk id="37" creationId="{68AF5748-FED8-45BA-8631-26D1D10F3246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268305260" sldId="282"/>
            <ac:spMk id="38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268305260" sldId="282"/>
            <ac:spMk id="39" creationId="{08C9B587-E65E-4B52-B37C-ABEBB6E87928}"/>
          </ac:spMkLst>
        </pc:spChg>
      </pc:sldChg>
      <pc:sldChg chg="delSp add del setBg delDesignElem">
        <pc:chgData name="Erik Manis" userId="88af51049543f108" providerId="LiveId" clId="{19A7001B-1E49-456E-87F1-F6F0BD385A46}" dt="2022-02-02T19:19:57.923" v="723" actId="47"/>
        <pc:sldMkLst>
          <pc:docMk/>
          <pc:sldMk cId="2915681997" sldId="282"/>
        </pc:sldMkLst>
        <pc:spChg chg="del">
          <ac:chgData name="Erik Manis" userId="88af51049543f108" providerId="LiveId" clId="{19A7001B-1E49-456E-87F1-F6F0BD385A46}" dt="2022-02-02T19:19:22.001" v="722"/>
          <ac:spMkLst>
            <pc:docMk/>
            <pc:sldMk cId="2915681997" sldId="282"/>
            <ac:spMk id="44" creationId="{8D06CE56-3881-4ADA-8CEF-D18B02C242A3}"/>
          </ac:spMkLst>
        </pc:spChg>
        <pc:spChg chg="del">
          <ac:chgData name="Erik Manis" userId="88af51049543f108" providerId="LiveId" clId="{19A7001B-1E49-456E-87F1-F6F0BD385A46}" dt="2022-02-02T19:19:22.001" v="722"/>
          <ac:spMkLst>
            <pc:docMk/>
            <pc:sldMk cId="2915681997" sldId="282"/>
            <ac:spMk id="46" creationId="{79F3C543-62EC-4433-9C93-A2CD8764E9B4}"/>
          </ac:spMkLst>
        </pc:spChg>
        <pc:spChg chg="del">
          <ac:chgData name="Erik Manis" userId="88af51049543f108" providerId="LiveId" clId="{19A7001B-1E49-456E-87F1-F6F0BD385A46}" dt="2022-02-02T19:19:22.001" v="722"/>
          <ac:spMkLst>
            <pc:docMk/>
            <pc:sldMk cId="2915681997" sldId="282"/>
            <ac:spMk id="48" creationId="{68AF5748-FED8-45BA-8631-26D1D10F3246}"/>
          </ac:spMkLst>
        </pc:spChg>
        <pc:spChg chg="del">
          <ac:chgData name="Erik Manis" userId="88af51049543f108" providerId="LiveId" clId="{19A7001B-1E49-456E-87F1-F6F0BD385A46}" dt="2022-02-02T19:19:22.001" v="722"/>
          <ac:spMkLst>
            <pc:docMk/>
            <pc:sldMk cId="2915681997" sldId="282"/>
            <ac:spMk id="50" creationId="{AF2F604E-43BE-4DC3-B983-E071523364F8}"/>
          </ac:spMkLst>
        </pc:spChg>
        <pc:spChg chg="del">
          <ac:chgData name="Erik Manis" userId="88af51049543f108" providerId="LiveId" clId="{19A7001B-1E49-456E-87F1-F6F0BD385A46}" dt="2022-02-02T19:19:22.001" v="722"/>
          <ac:spMkLst>
            <pc:docMk/>
            <pc:sldMk cId="2915681997" sldId="282"/>
            <ac:spMk id="52" creationId="{08C9B587-E65E-4B52-B37C-ABEBB6E87928}"/>
          </ac:spMkLst>
        </pc:spChg>
      </pc:sldChg>
      <pc:sldChg chg="addSp delSp modSp add mod setBg delDesignElem">
        <pc:chgData name="Erik Manis" userId="88af51049543f108" providerId="LiveId" clId="{19A7001B-1E49-456E-87F1-F6F0BD385A46}" dt="2022-02-02T19:26:41.744" v="759" actId="1440"/>
        <pc:sldMkLst>
          <pc:docMk/>
          <pc:sldMk cId="2562645357" sldId="283"/>
        </pc:sldMkLst>
        <pc:spChg chg="mod">
          <ac:chgData name="Erik Manis" userId="88af51049543f108" providerId="LiveId" clId="{19A7001B-1E49-456E-87F1-F6F0BD385A46}" dt="2022-02-02T19:26:08.511" v="753" actId="26606"/>
          <ac:spMkLst>
            <pc:docMk/>
            <pc:sldMk cId="2562645357" sldId="283"/>
            <ac:spMk id="2" creationId="{94EE3A7E-A89C-4EA6-ABDA-6F1A84EB3C84}"/>
          </ac:spMkLst>
        </pc:spChg>
        <pc:spChg chg="del mod">
          <ac:chgData name="Erik Manis" userId="88af51049543f108" providerId="LiveId" clId="{19A7001B-1E49-456E-87F1-F6F0BD385A46}" dt="2022-02-02T19:26:03.764" v="751" actId="478"/>
          <ac:spMkLst>
            <pc:docMk/>
            <pc:sldMk cId="2562645357" sldId="283"/>
            <ac:spMk id="3" creationId="{EE71A8BA-2688-40A3-BC09-109B63C6AAAC}"/>
          </ac:spMkLst>
        </pc:spChg>
        <pc:spChg chg="mod">
          <ac:chgData name="Erik Manis" userId="88af51049543f108" providerId="LiveId" clId="{19A7001B-1E49-456E-87F1-F6F0BD385A46}" dt="2022-02-02T19:26:08.511" v="753" actId="26606"/>
          <ac:spMkLst>
            <pc:docMk/>
            <pc:sldMk cId="2562645357" sldId="283"/>
            <ac:spMk id="4" creationId="{5D55077F-841F-4613-9E99-C50677AE1545}"/>
          </ac:spMkLst>
        </pc:spChg>
        <pc:spChg chg="mod">
          <ac:chgData name="Erik Manis" userId="88af51049543f108" providerId="LiveId" clId="{19A7001B-1E49-456E-87F1-F6F0BD385A46}" dt="2022-02-02T19:26:08.511" v="753" actId="26606"/>
          <ac:spMkLst>
            <pc:docMk/>
            <pc:sldMk cId="2562645357" sldId="283"/>
            <ac:spMk id="5" creationId="{202FB593-D555-43D2-AE1F-70D1ED2AE27E}"/>
          </ac:spMkLst>
        </pc:spChg>
        <pc:spChg chg="add del mod">
          <ac:chgData name="Erik Manis" userId="88af51049543f108" providerId="LiveId" clId="{19A7001B-1E49-456E-87F1-F6F0BD385A46}" dt="2022-02-02T19:26:06.223" v="752" actId="478"/>
          <ac:spMkLst>
            <pc:docMk/>
            <pc:sldMk cId="2562645357" sldId="283"/>
            <ac:spMk id="10" creationId="{ED88F8A4-D37B-4BAD-A581-674251584CA4}"/>
          </ac:spMkLst>
        </pc:spChg>
        <pc:spChg chg="add del">
          <ac:chgData name="Erik Manis" userId="88af51049543f108" providerId="LiveId" clId="{19A7001B-1E49-456E-87F1-F6F0BD385A46}" dt="2022-02-02T19:26:08.511" v="753" actId="26606"/>
          <ac:spMkLst>
            <pc:docMk/>
            <pc:sldMk cId="2562645357" sldId="283"/>
            <ac:spMk id="12" creationId="{0288C6B4-AFC3-407F-A595-EFFD38D4CCAF}"/>
          </ac:spMkLst>
        </pc:spChg>
        <pc:spChg chg="add del">
          <ac:chgData name="Erik Manis" userId="88af51049543f108" providerId="LiveId" clId="{19A7001B-1E49-456E-87F1-F6F0BD385A46}" dt="2022-02-02T19:26:08.511" v="753" actId="26606"/>
          <ac:spMkLst>
            <pc:docMk/>
            <pc:sldMk cId="2562645357" sldId="283"/>
            <ac:spMk id="14" creationId="{CF236821-17FE-429B-8D2C-08E13A64EA40}"/>
          </ac:spMkLst>
        </pc:spChg>
        <pc:spChg chg="add del">
          <ac:chgData name="Erik Manis" userId="88af51049543f108" providerId="LiveId" clId="{19A7001B-1E49-456E-87F1-F6F0BD385A46}" dt="2022-02-02T19:26:08.511" v="753" actId="26606"/>
          <ac:spMkLst>
            <pc:docMk/>
            <pc:sldMk cId="2562645357" sldId="283"/>
            <ac:spMk id="16" creationId="{C0BDBCD2-E081-43AB-9119-C55465E59757}"/>
          </ac:spMkLst>
        </pc:spChg>
        <pc:spChg chg="add del">
          <ac:chgData name="Erik Manis" userId="88af51049543f108" providerId="LiveId" clId="{19A7001B-1E49-456E-87F1-F6F0BD385A46}" dt="2022-02-02T19:26:08.511" v="753" actId="26606"/>
          <ac:spMkLst>
            <pc:docMk/>
            <pc:sldMk cId="2562645357" sldId="283"/>
            <ac:spMk id="18" creationId="{98E79BE4-34FE-485A-98A5-92CE8F7C4743}"/>
          </ac:spMkLst>
        </pc:spChg>
        <pc:spChg chg="add del">
          <ac:chgData name="Erik Manis" userId="88af51049543f108" providerId="LiveId" clId="{19A7001B-1E49-456E-87F1-F6F0BD385A46}" dt="2022-02-02T19:26:08.511" v="753" actId="26606"/>
          <ac:spMkLst>
            <pc:docMk/>
            <pc:sldMk cId="2562645357" sldId="283"/>
            <ac:spMk id="20" creationId="{7A5F0580-5EE9-419F-96EE-B6529EF6E7D0}"/>
          </ac:spMkLst>
        </pc:spChg>
        <pc:spChg chg="add del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25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27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29" creationId="{68AF5748-FED8-45BA-8631-26D1D10F3246}"/>
          </ac:spMkLst>
        </pc:spChg>
        <pc:spChg chg="add del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31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33" creationId="{08C9B587-E65E-4B52-B37C-ABEBB6E87928}"/>
          </ac:spMkLst>
        </pc:spChg>
        <pc:spChg chg="del">
          <ac:chgData name="Erik Manis" userId="88af51049543f108" providerId="LiveId" clId="{19A7001B-1E49-456E-87F1-F6F0BD385A46}" dt="2022-02-02T19:24:44.926" v="745"/>
          <ac:spMkLst>
            <pc:docMk/>
            <pc:sldMk cId="2562645357" sldId="283"/>
            <ac:spMk id="34" creationId="{8D06CE56-3881-4ADA-8CEF-D18B02C242A3}"/>
          </ac:spMkLst>
        </pc:spChg>
        <pc:spChg chg="add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35" creationId="{8D06CE56-3881-4ADA-8CEF-D18B02C242A3}"/>
          </ac:spMkLst>
        </pc:spChg>
        <pc:spChg chg="del">
          <ac:chgData name="Erik Manis" userId="88af51049543f108" providerId="LiveId" clId="{19A7001B-1E49-456E-87F1-F6F0BD385A46}" dt="2022-02-02T19:24:44.926" v="745"/>
          <ac:spMkLst>
            <pc:docMk/>
            <pc:sldMk cId="2562645357" sldId="283"/>
            <ac:spMk id="36" creationId="{79F3C543-62EC-4433-9C93-A2CD8764E9B4}"/>
          </ac:spMkLst>
        </pc:spChg>
        <pc:spChg chg="add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37" creationId="{79F3C543-62EC-4433-9C93-A2CD8764E9B4}"/>
          </ac:spMkLst>
        </pc:spChg>
        <pc:spChg chg="del">
          <ac:chgData name="Erik Manis" userId="88af51049543f108" providerId="LiveId" clId="{19A7001B-1E49-456E-87F1-F6F0BD385A46}" dt="2022-02-02T19:24:44.926" v="745"/>
          <ac:spMkLst>
            <pc:docMk/>
            <pc:sldMk cId="2562645357" sldId="283"/>
            <ac:spMk id="38" creationId="{68AF5748-FED8-45BA-8631-26D1D10F3246}"/>
          </ac:spMkLst>
        </pc:spChg>
        <pc:spChg chg="add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39" creationId="{68AF5748-FED8-45BA-8631-26D1D10F3246}"/>
          </ac:spMkLst>
        </pc:spChg>
        <pc:spChg chg="del">
          <ac:chgData name="Erik Manis" userId="88af51049543f108" providerId="LiveId" clId="{19A7001B-1E49-456E-87F1-F6F0BD385A46}" dt="2022-02-02T19:24:44.926" v="745"/>
          <ac:spMkLst>
            <pc:docMk/>
            <pc:sldMk cId="2562645357" sldId="283"/>
            <ac:spMk id="40" creationId="{AF2F604E-43BE-4DC3-B983-E071523364F8}"/>
          </ac:spMkLst>
        </pc:spChg>
        <pc:spChg chg="del">
          <ac:chgData name="Erik Manis" userId="88af51049543f108" providerId="LiveId" clId="{19A7001B-1E49-456E-87F1-F6F0BD385A46}" dt="2022-02-02T19:24:44.926" v="745"/>
          <ac:spMkLst>
            <pc:docMk/>
            <pc:sldMk cId="2562645357" sldId="283"/>
            <ac:spMk id="42" creationId="{08C9B587-E65E-4B52-B37C-ABEBB6E87928}"/>
          </ac:spMkLst>
        </pc:spChg>
        <pc:spChg chg="add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44" creationId="{AF2F604E-43BE-4DC3-B983-E071523364F8}"/>
          </ac:spMkLst>
        </pc:spChg>
        <pc:spChg chg="add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46" creationId="{08C9B587-E65E-4B52-B37C-ABEBB6E87928}"/>
          </ac:spMkLst>
        </pc:spChg>
        <pc:picChg chg="add mod ord modCrop">
          <ac:chgData name="Erik Manis" userId="88af51049543f108" providerId="LiveId" clId="{19A7001B-1E49-456E-87F1-F6F0BD385A46}" dt="2022-02-02T19:26:41.744" v="759" actId="1440"/>
          <ac:picMkLst>
            <pc:docMk/>
            <pc:sldMk cId="2562645357" sldId="283"/>
            <ac:picMk id="7" creationId="{5664200A-C223-45A2-BA2B-F463CC770158}"/>
          </ac:picMkLst>
        </pc:picChg>
        <pc:picChg chg="del">
          <ac:chgData name="Erik Manis" userId="88af51049543f108" providerId="LiveId" clId="{19A7001B-1E49-456E-87F1-F6F0BD385A46}" dt="2022-02-02T19:24:58.516" v="746" actId="478"/>
          <ac:picMkLst>
            <pc:docMk/>
            <pc:sldMk cId="2562645357" sldId="283"/>
            <ac:picMk id="8" creationId="{D1F6C3FB-4E6D-467C-B59A-143AA303464E}"/>
          </ac:picMkLst>
        </pc:pic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3592826670" sldId="283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592826670" sldId="283"/>
            <ac:spMk id="34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592826670" sldId="283"/>
            <ac:spMk id="36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592826670" sldId="283"/>
            <ac:spMk id="38" creationId="{68AF5748-FED8-45BA-8631-26D1D10F3246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592826670" sldId="283"/>
            <ac:spMk id="40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592826670" sldId="283"/>
            <ac:spMk id="42" creationId="{08C9B587-E65E-4B52-B37C-ABEBB6E87928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529429992" sldId="284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529429992" sldId="284"/>
            <ac:spMk id="8" creationId="{1C799903-48D5-4A31-A1A2-541072D9771E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529429992" sldId="284"/>
            <ac:spMk id="10" creationId="{8EFFF109-FC58-4FD3-BE05-9775A1310F5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529429992" sldId="284"/>
            <ac:spMk id="12" creationId="{E1B96AD6-92A9-4273-A62B-96A1C3E0BA9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529429992" sldId="284"/>
            <ac:spMk id="14" creationId="{463EEC44-1BA3-44ED-81FC-A644B04B2A44}"/>
          </ac:spMkLst>
        </pc:spChg>
      </pc:sldChg>
      <pc:sldChg chg="addSp delSp modSp add mod setBg delDesignElem">
        <pc:chgData name="Erik Manis" userId="88af51049543f108" providerId="LiveId" clId="{19A7001B-1E49-456E-87F1-F6F0BD385A46}" dt="2022-02-02T19:49:28.117" v="824" actId="1440"/>
        <pc:sldMkLst>
          <pc:docMk/>
          <pc:sldMk cId="3802246159" sldId="284"/>
        </pc:sldMkLst>
        <pc:spChg chg="mod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2" creationId="{176630BE-B2CD-4315-B187-0E55B8DE490D}"/>
          </ac:spMkLst>
        </pc:spChg>
        <pc:spChg chg="mod">
          <ac:chgData name="Erik Manis" userId="88af51049543f108" providerId="LiveId" clId="{19A7001B-1E49-456E-87F1-F6F0BD385A46}" dt="2022-02-02T19:48:01.640" v="808" actId="26606"/>
          <ac:spMkLst>
            <pc:docMk/>
            <pc:sldMk cId="3802246159" sldId="284"/>
            <ac:spMk id="4" creationId="{34ABAFFD-EC79-41CB-BF61-6F44AE15D414}"/>
          </ac:spMkLst>
        </pc:spChg>
        <pc:spChg chg="mod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6" creationId="{E816B3EC-23F6-42E4-8F67-EF353FC2D5F9}"/>
          </ac:spMkLst>
        </pc:spChg>
        <pc:spChg chg="add del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8" creationId="{017517EF-BD4D-4055-BDB4-A322C53568AD}"/>
          </ac:spMkLst>
        </pc:spChg>
        <pc:spChg chg="add del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11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13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17" creationId="{0ADDB668-2CA4-4D2B-9C34-3487CA330BA8}"/>
          </ac:spMkLst>
        </pc:spChg>
        <pc:spChg chg="add del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19" creationId="{2568BC19-F052-4108-93E1-6A3D1DEC072F}"/>
          </ac:spMkLst>
        </pc:spChg>
        <pc:spChg chg="add del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21" creationId="{D5FD337D-4D6B-4C8B-B6F5-121097E09881}"/>
          </ac:spMkLst>
        </pc:spChg>
        <pc:spChg chg="add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26" creationId="{8D06CE56-3881-4ADA-8CEF-D18B02C242A3}"/>
          </ac:spMkLst>
        </pc:spChg>
        <pc:spChg chg="add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28" creationId="{79F3C543-62EC-4433-9C93-A2CD8764E9B4}"/>
          </ac:spMkLst>
        </pc:spChg>
        <pc:spChg chg="add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30" creationId="{88263A24-0C1F-4677-B43C-4AE14E276B27}"/>
          </ac:spMkLst>
        </pc:spChg>
        <pc:spChg chg="add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32" creationId="{0ADDB668-2CA4-4D2B-9C34-3487CA330BA8}"/>
          </ac:spMkLst>
        </pc:spChg>
        <pc:spChg chg="add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34" creationId="{2568BC19-F052-4108-93E1-6A3D1DEC072F}"/>
          </ac:spMkLst>
        </pc:spChg>
        <pc:spChg chg="add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36" creationId="{D5FD337D-4D6B-4C8B-B6F5-121097E09881}"/>
          </ac:spMkLst>
        </pc:spChg>
        <pc:spChg chg="del">
          <ac:chgData name="Erik Manis" userId="88af51049543f108" providerId="LiveId" clId="{19A7001B-1E49-456E-87F1-F6F0BD385A46}" dt="2022-02-02T19:47:44.930" v="803"/>
          <ac:spMkLst>
            <pc:docMk/>
            <pc:sldMk cId="3802246159" sldId="284"/>
            <ac:spMk id="64" creationId="{AF2F604E-43BE-4DC3-B983-E071523364F8}"/>
          </ac:spMkLst>
        </pc:spChg>
        <pc:spChg chg="del">
          <ac:chgData name="Erik Manis" userId="88af51049543f108" providerId="LiveId" clId="{19A7001B-1E49-456E-87F1-F6F0BD385A46}" dt="2022-02-02T19:47:44.930" v="803"/>
          <ac:spMkLst>
            <pc:docMk/>
            <pc:sldMk cId="3802246159" sldId="284"/>
            <ac:spMk id="65" creationId="{8D06CE56-3881-4ADA-8CEF-D18B02C242A3}"/>
          </ac:spMkLst>
        </pc:spChg>
        <pc:spChg chg="del">
          <ac:chgData name="Erik Manis" userId="88af51049543f108" providerId="LiveId" clId="{19A7001B-1E49-456E-87F1-F6F0BD385A46}" dt="2022-02-02T19:47:44.930" v="803"/>
          <ac:spMkLst>
            <pc:docMk/>
            <pc:sldMk cId="3802246159" sldId="284"/>
            <ac:spMk id="66" creationId="{08C9B587-E65E-4B52-B37C-ABEBB6E87928}"/>
          </ac:spMkLst>
        </pc:spChg>
        <pc:spChg chg="del">
          <ac:chgData name="Erik Manis" userId="88af51049543f108" providerId="LiveId" clId="{19A7001B-1E49-456E-87F1-F6F0BD385A46}" dt="2022-02-02T19:47:44.930" v="803"/>
          <ac:spMkLst>
            <pc:docMk/>
            <pc:sldMk cId="3802246159" sldId="284"/>
            <ac:spMk id="67" creationId="{79F3C543-62EC-4433-9C93-A2CD8764E9B4}"/>
          </ac:spMkLst>
        </pc:spChg>
        <pc:spChg chg="del">
          <ac:chgData name="Erik Manis" userId="88af51049543f108" providerId="LiveId" clId="{19A7001B-1E49-456E-87F1-F6F0BD385A46}" dt="2022-02-02T19:47:44.930" v="803"/>
          <ac:spMkLst>
            <pc:docMk/>
            <pc:sldMk cId="3802246159" sldId="284"/>
            <ac:spMk id="68" creationId="{55666830-9A19-4E01-8505-D6C7F9AC5665}"/>
          </ac:spMkLst>
        </pc:spChg>
        <pc:spChg chg="del">
          <ac:chgData name="Erik Manis" userId="88af51049543f108" providerId="LiveId" clId="{19A7001B-1E49-456E-87F1-F6F0BD385A46}" dt="2022-02-02T19:47:44.930" v="803"/>
          <ac:spMkLst>
            <pc:docMk/>
            <pc:sldMk cId="3802246159" sldId="284"/>
            <ac:spMk id="69" creationId="{AE9FC877-7FB6-4D22-9988-35420644E202}"/>
          </ac:spMkLst>
        </pc:spChg>
        <pc:spChg chg="del">
          <ac:chgData name="Erik Manis" userId="88af51049543f108" providerId="LiveId" clId="{19A7001B-1E49-456E-87F1-F6F0BD385A46}" dt="2022-02-02T19:47:44.930" v="803"/>
          <ac:spMkLst>
            <pc:docMk/>
            <pc:sldMk cId="3802246159" sldId="284"/>
            <ac:spMk id="70" creationId="{E41809D1-F12E-46BB-B804-5F209D325E8B}"/>
          </ac:spMkLst>
        </pc:spChg>
        <pc:picChg chg="add mod ord">
          <ac:chgData name="Erik Manis" userId="88af51049543f108" providerId="LiveId" clId="{19A7001B-1E49-456E-87F1-F6F0BD385A46}" dt="2022-02-02T19:49:12.968" v="820" actId="1076"/>
          <ac:picMkLst>
            <pc:docMk/>
            <pc:sldMk cId="3802246159" sldId="284"/>
            <ac:picMk id="5" creationId="{C627FDC4-B384-4D76-9DF1-EAF4DEDF4FCA}"/>
          </ac:picMkLst>
        </pc:picChg>
        <pc:picChg chg="add mod ord">
          <ac:chgData name="Erik Manis" userId="88af51049543f108" providerId="LiveId" clId="{19A7001B-1E49-456E-87F1-F6F0BD385A46}" dt="2022-02-02T19:49:28.117" v="824" actId="1440"/>
          <ac:picMkLst>
            <pc:docMk/>
            <pc:sldMk cId="3802246159" sldId="284"/>
            <ac:picMk id="9" creationId="{B56A7ABF-1850-4133-AD0F-938696191D4E}"/>
          </ac:picMkLst>
        </pc:picChg>
        <pc:picChg chg="del">
          <ac:chgData name="Erik Manis" userId="88af51049543f108" providerId="LiveId" clId="{19A7001B-1E49-456E-87F1-F6F0BD385A46}" dt="2022-02-02T19:47:50.765" v="804" actId="478"/>
          <ac:picMkLst>
            <pc:docMk/>
            <pc:sldMk cId="3802246159" sldId="284"/>
            <ac:picMk id="15" creationId="{A709D305-C81F-4ADE-A04A-640C13DE8346}"/>
          </ac:picMkLst>
        </pc:pic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1653036728" sldId="285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653036728" sldId="285"/>
            <ac:spMk id="16" creationId="{385E1BDC-A9B0-4A87-82E3-F3187F69A802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653036728" sldId="285"/>
            <ac:spMk id="18" creationId="{0990C621-3B8B-4820-8328-D47EF7CE823C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653036728" sldId="285"/>
            <ac:spMk id="20" creationId="{C1A2385B-1D2A-4E17-84FA-6CB7F0AAE473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653036728" sldId="285"/>
            <ac:spMk id="22" creationId="{5E791F2F-79DB-4CC0-9FA1-001E3E91E8B7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2117284642" sldId="286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117284642" sldId="286"/>
            <ac:spMk id="12" creationId="{385E1BDC-A9B0-4A87-82E3-F3187F69A802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117284642" sldId="286"/>
            <ac:spMk id="14" creationId="{0990C621-3B8B-4820-8328-D47EF7CE823C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117284642" sldId="286"/>
            <ac:spMk id="16" creationId="{C1A2385B-1D2A-4E17-84FA-6CB7F0AAE473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117284642" sldId="286"/>
            <ac:spMk id="18" creationId="{5E791F2F-79DB-4CC0-9FA1-001E3E91E8B7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1885167933" sldId="287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885167933" sldId="287"/>
            <ac:spMk id="11" creationId="{2550BE34-C2B8-49B8-8519-67A8CAD51AE9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885167933" sldId="287"/>
            <ac:spMk id="13" creationId="{A7457DD9-5A45-400A-AB4B-4B4EDECA25F1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885167933" sldId="287"/>
            <ac:spMk id="15" creationId="{441CF7D6-A660-431A-B0BB-140A0D5556B6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885167933" sldId="287"/>
            <ac:spMk id="17" creationId="{0570A85B-3810-4F95-97B0-CBF4CCDB381C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2873972752" sldId="288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873972752" sldId="288"/>
            <ac:spMk id="33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873972752" sldId="288"/>
            <ac:spMk id="35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873972752" sldId="288"/>
            <ac:spMk id="37" creationId="{FB33DC6A-1F1C-4A06-834E-CFF88F1C0BB9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873972752" sldId="288"/>
            <ac:spMk id="39" creationId="{0FE1D5CF-87B8-4A8A-AD3C-01D06A60769B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873972752" sldId="288"/>
            <ac:spMk id="41" creationId="{60926200-45C2-41E9-839F-31CD5FE4CD59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873972752" sldId="288"/>
            <ac:spMk id="43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873972752" sldId="288"/>
            <ac:spMk id="45" creationId="{08C9B587-E65E-4B52-B37C-ABEBB6E87928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3194731090" sldId="289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194731090" sldId="289"/>
            <ac:spMk id="90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194731090" sldId="289"/>
            <ac:spMk id="92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194731090" sldId="289"/>
            <ac:spMk id="94" creationId="{C1A1C5D3-C053-4EE9-BE1A-419B6E27CCAE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194731090" sldId="289"/>
            <ac:spMk id="96" creationId="{A3473CF9-37EB-43E7-89EF-D2D1C53D1DAC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194731090" sldId="289"/>
            <ac:spMk id="98" creationId="{586B4EF9-43BA-4655-A6FF-1D8E21574C95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1757940863" sldId="290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757940863" sldId="290"/>
            <ac:spMk id="10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757940863" sldId="290"/>
            <ac:spMk id="12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757940863" sldId="290"/>
            <ac:spMk id="14" creationId="{5DCB5928-DC7D-4612-9922-441966E15627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757940863" sldId="290"/>
            <ac:spMk id="16" creationId="{682C1161-1736-45EC-99B7-33F3CAE9D517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757940863" sldId="290"/>
            <ac:spMk id="18" creationId="{84D4DDB8-B68F-45B0-9F62-C4279996F672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757940863" sldId="290"/>
            <ac:spMk id="20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757940863" sldId="290"/>
            <ac:spMk id="22" creationId="{08C9B587-E65E-4B52-B37C-ABEBB6E87928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2240046848" sldId="291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240046848" sldId="291"/>
            <ac:spMk id="8" creationId="{1C799903-48D5-4A31-A1A2-541072D9771E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240046848" sldId="291"/>
            <ac:spMk id="10" creationId="{8EFFF109-FC58-4FD3-BE05-9775A1310F5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240046848" sldId="291"/>
            <ac:spMk id="12" creationId="{E1B96AD6-92A9-4273-A62B-96A1C3E0BA9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240046848" sldId="291"/>
            <ac:spMk id="14" creationId="{463EEC44-1BA3-44ED-81FC-A644B04B2A44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2601856779" sldId="292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601856779" sldId="292"/>
            <ac:spMk id="8" creationId="{1C799903-48D5-4A31-A1A2-541072D9771E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601856779" sldId="292"/>
            <ac:spMk id="10" creationId="{8EFFF109-FC58-4FD3-BE05-9775A1310F5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601856779" sldId="292"/>
            <ac:spMk id="12" creationId="{E1B96AD6-92A9-4273-A62B-96A1C3E0BA9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601856779" sldId="292"/>
            <ac:spMk id="14" creationId="{463EEC44-1BA3-44ED-81FC-A644B04B2A44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3292726555" sldId="293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292726555" sldId="293"/>
            <ac:spMk id="7" creationId="{E91DC736-0EF8-4F87-9146-EBF1D2EE4D3D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292726555" sldId="293"/>
            <ac:spMk id="8" creationId="{097CD68E-23E3-4007-8847-CD0944C4F7BE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292726555" sldId="293"/>
            <ac:spMk id="14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292726555" sldId="293"/>
            <ac:spMk id="16" creationId="{08C9B587-E65E-4B52-B37C-ABEBB6E8792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2/8/2022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2/8/2022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/>
              <a:t>Group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5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5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8" name="Rectangle 5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709D305-C81F-4ADE-A04A-640C13DE83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84" b="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69" name="Freeform: Shape 5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0" name="Freeform: Shape 6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 Update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741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3819" y="635635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8665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Software Update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56A7ABF-1850-4133-AD0F-938696191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7" y="2541599"/>
            <a:ext cx="6429285" cy="3021763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627FDC4-B384-4D76-9DF1-EAF4DEDF4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378" y="3813390"/>
            <a:ext cx="5431536" cy="7060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0224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5CA29-12AD-4842-8BF7-2AA81B1D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Software Update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F95C201A-E13D-46CC-A19F-C391F3231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847" y="2139484"/>
            <a:ext cx="6528305" cy="40965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B01F5-CB60-4A87-8308-EAAE8248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27B24-C182-4B1B-B53E-388510A7D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18233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98" y="1106034"/>
            <a:ext cx="3308545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Gantt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662" y="6360537"/>
            <a:ext cx="34123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9650" y="6356350"/>
            <a:ext cx="120325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C2031">
                  <a:lumMod val="50000"/>
                  <a:lumOff val="5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182BAF-680B-4F1C-AB5F-6C72BD64B14F}"/>
              </a:ext>
            </a:extLst>
          </p:cNvPr>
          <p:cNvSpPr/>
          <p:nvPr/>
        </p:nvSpPr>
        <p:spPr>
          <a:xfrm>
            <a:off x="9538264" y="2433270"/>
            <a:ext cx="164447" cy="2990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6FA5D9-1707-43F2-A47D-DB5B4BED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094" y="1337044"/>
            <a:ext cx="9842255" cy="459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C2031">
                  <a:lumMod val="50000"/>
                  <a:lumOff val="5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1454BF-20FD-46AA-9353-5CB2247A7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15" y="1951608"/>
            <a:ext cx="8497036" cy="44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CB9F9-C474-448D-B391-62DC82B6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Labor Costs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3F644-D3EE-48DA-8F03-C59C9005F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442E4-971F-45EF-9894-40C625C8F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4F1D9D-4F5C-4ABA-8E17-FCAAB7F2944C}"/>
              </a:ext>
            </a:extLst>
          </p:cNvPr>
          <p:cNvSpPr/>
          <p:nvPr/>
        </p:nvSpPr>
        <p:spPr>
          <a:xfrm>
            <a:off x="5069833" y="4501201"/>
            <a:ext cx="5575307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E2EBB-128B-4532-A807-801A306D9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54" y="1122363"/>
            <a:ext cx="7407282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31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0C915-8E3D-4C82-994D-2451D77C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Material Costs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C27E5-1AA8-46D9-822D-FF17F7087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0A83F-247D-4C17-9748-C85E37BE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93CFD-D87B-4158-830D-647986658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88" y="2110554"/>
            <a:ext cx="7278465" cy="329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68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Rover Mini Project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8A509-2051-40B2-B8C6-785AC7400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6128" y="251553"/>
            <a:ext cx="5884035" cy="24963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Summary: Use the BASYS 3 board’s built-in switches to control the speed and direction of the motors inside of a rover based on which switch is pulled.</a:t>
            </a:r>
          </a:p>
          <a:p>
            <a:r>
              <a:rPr lang="en-US" sz="2000" dirty="0"/>
              <a:t>Goals: Build a better understanding of the board, the h-bridge, and the Verilog software.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Erik Manis</a:t>
            </a:r>
          </a:p>
        </p:txBody>
      </p:sp>
    </p:spTree>
    <p:extLst>
      <p:ext uri="{BB962C8B-B14F-4D97-AF65-F5344CB8AC3E}">
        <p14:creationId xmlns:p14="http://schemas.microsoft.com/office/powerpoint/2010/main" val="3903332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787CF-E34F-434A-88EB-F854CA16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PMOD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06EA68DC-C9D9-42AA-89AB-A66904D97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631944"/>
            <a:ext cx="6846363" cy="544285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0904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787CF-E34F-434A-88EB-F854CA16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PMOD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7D96748-0503-4406-B63E-B2ABD1A92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785987"/>
            <a:ext cx="6846363" cy="51347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427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E3A7E-A89C-4EA6-ABDA-6F1A84EB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Hardware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1A8BA-2688-40A3-BC09-109B63C6A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359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The Battery</a:t>
            </a:r>
          </a:p>
          <a:p>
            <a:pPr marL="0" indent="0">
              <a:buNone/>
            </a:pPr>
            <a:r>
              <a:rPr lang="en-US" sz="2000" dirty="0"/>
              <a:t>9.6V 2,000mAh</a:t>
            </a:r>
          </a:p>
          <a:p>
            <a:pPr marL="0" indent="0">
              <a:buNone/>
            </a:pPr>
            <a:r>
              <a:rPr lang="en-US" sz="2000" dirty="0"/>
              <a:t>(Actually 11.6V)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5077F-841F-4613-9E99-C50677AE1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00826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FB593-D555-43D2-AE1F-70D1ED2AE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C2031">
                  <a:lumMod val="50000"/>
                  <a:lumOff val="5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1F6C3FB-4E6D-467C-B59A-143AA3034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06" r="32500"/>
          <a:stretch/>
        </p:blipFill>
        <p:spPr>
          <a:xfrm rot="5400000">
            <a:off x="6153604" y="-92854"/>
            <a:ext cx="3999591" cy="70437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7675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516CB1-E8C8-4751-B6A6-46B2D1E7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131298" cy="1106424"/>
          </a:xfrm>
        </p:spPr>
        <p:txBody>
          <a:bodyPr>
            <a:normAutofit/>
          </a:bodyPr>
          <a:lstStyle/>
          <a:p>
            <a:r>
              <a:rPr lang="en-US" sz="3600"/>
              <a:t>Hardware Update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C0C0D1-E79A-41FF-8322-256F6DD1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521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8E4C6A98-4536-4CCF-8D9C-F44A01F78C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" b="4"/>
          <a:stretch/>
        </p:blipFill>
        <p:spPr>
          <a:xfrm rot="5400000">
            <a:off x="-120585" y="2272274"/>
            <a:ext cx="4520560" cy="34198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262339B-B334-4A3B-B3BF-65A2C31AFB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"/>
          <a:stretch/>
        </p:blipFill>
        <p:spPr>
          <a:xfrm rot="5400000">
            <a:off x="3676855" y="2271904"/>
            <a:ext cx="4520560" cy="3420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95FA420-5595-49D1-9D5F-79EC43B55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4648" y="1721922"/>
            <a:ext cx="3609143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20079-CAA6-47D7-86A5-6EE4E5AFF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348" y="2020824"/>
            <a:ext cx="2956060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/>
              <a:t>All the lab equipment has been tested. I used the function generator to test the o-scope. I also used the power source to test the multimeter.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625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Hardware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20079-CAA6-47D7-86A5-6EE4E5AFF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I tested the rover to see if it was functioning at the very least. I hooked up the power supply to test the rotors. I used 5 volts and they pulled about 0.3 amps. I made sure to test both rotors, in both directions to make sure everything is running smoothly.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619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Hardware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20079-CAA6-47D7-86A5-6EE4E5AFF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We obtained all the parts necessary for the rover and we are going to start making an enclosure for the boards, so they are not bumped or damaged.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810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Rectangle 4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E3A7E-A89C-4EA6-ABDA-6F1A84EB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 Update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5077F-841F-4613-9E99-C50677AE1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FB593-D555-43D2-AE1F-70D1ED2AE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6264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293</Words>
  <Application>Microsoft Office PowerPoint</Application>
  <PresentationFormat>Widescreen</PresentationFormat>
  <Paragraphs>66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Avenir Next LT Pro</vt:lpstr>
      <vt:lpstr>Calibri</vt:lpstr>
      <vt:lpstr>AccentBoxVTI</vt:lpstr>
      <vt:lpstr>Group 3</vt:lpstr>
      <vt:lpstr>Rover Mini Project</vt:lpstr>
      <vt:lpstr>Hardware Update</vt:lpstr>
      <vt:lpstr>Hardware Update</vt:lpstr>
      <vt:lpstr>Hardware Update</vt:lpstr>
      <vt:lpstr>Hardware Update</vt:lpstr>
      <vt:lpstr>Hardware Update</vt:lpstr>
      <vt:lpstr>Hardware Update</vt:lpstr>
      <vt:lpstr>Hardware Update</vt:lpstr>
      <vt:lpstr>Software Update</vt:lpstr>
      <vt:lpstr>Software Update</vt:lpstr>
      <vt:lpstr>Software Update</vt:lpstr>
      <vt:lpstr>Gantt</vt:lpstr>
      <vt:lpstr>Overall Budget</vt:lpstr>
      <vt:lpstr>Labor Costs</vt:lpstr>
      <vt:lpstr>Material Costs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Mohammed Ansari</cp:lastModifiedBy>
  <cp:revision>5</cp:revision>
  <dcterms:created xsi:type="dcterms:W3CDTF">2022-02-02T17:20:00Z</dcterms:created>
  <dcterms:modified xsi:type="dcterms:W3CDTF">2022-02-08T18:00:41Z</dcterms:modified>
</cp:coreProperties>
</file>